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3"/>
  </p:notesMasterIdLst>
  <p:handoutMasterIdLst>
    <p:handoutMasterId r:id="rId14"/>
  </p:handoutMasterIdLst>
  <p:sldIdLst>
    <p:sldId id="282" r:id="rId3"/>
    <p:sldId id="303" r:id="rId4"/>
    <p:sldId id="291" r:id="rId5"/>
    <p:sldId id="292" r:id="rId6"/>
    <p:sldId id="306" r:id="rId7"/>
    <p:sldId id="294" r:id="rId8"/>
    <p:sldId id="295" r:id="rId9"/>
    <p:sldId id="305" r:id="rId10"/>
    <p:sldId id="301" r:id="rId11"/>
    <p:sldId id="304"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ita Mehrotra" initials="AM" lastIdx="14" clrIdx="0">
    <p:extLst>
      <p:ext uri="{19B8F6BF-5375-455C-9EA6-DF929625EA0E}">
        <p15:presenceInfo xmlns:p15="http://schemas.microsoft.com/office/powerpoint/2012/main" userId="S-1-5-21-3003367119-45151493-406046460-40408" providerId="AD"/>
      </p:ext>
    </p:extLst>
  </p:cmAuthor>
  <p:cmAuthor id="2" name="Trinity Zan" initials="TZ" lastIdx="2" clrIdx="1">
    <p:extLst>
      <p:ext uri="{19B8F6BF-5375-455C-9EA6-DF929625EA0E}">
        <p15:presenceInfo xmlns:p15="http://schemas.microsoft.com/office/powerpoint/2012/main" userId="S-1-5-21-3003367119-45151493-406046460-38017" providerId="AD"/>
      </p:ext>
    </p:extLst>
  </p:cmAuthor>
  <p:cmAuthor id="3" name="Lucy Harber" initials="LH" lastIdx="5" clrIdx="2">
    <p:extLst>
      <p:ext uri="{19B8F6BF-5375-455C-9EA6-DF929625EA0E}">
        <p15:presenceInfo xmlns:p15="http://schemas.microsoft.com/office/powerpoint/2012/main" userId="43d7cc6d3c7d2ca8" providerId="Windows Live"/>
      </p:ext>
    </p:extLst>
  </p:cmAuthor>
  <p:cmAuthor id="4" name="Suzanne Fischer" initials="SF" lastIdx="3" clrIdx="3">
    <p:extLst>
      <p:ext uri="{19B8F6BF-5375-455C-9EA6-DF929625EA0E}">
        <p15:presenceInfo xmlns:p15="http://schemas.microsoft.com/office/powerpoint/2012/main" userId="S-1-5-21-3003367119-45151493-406046460-376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D638"/>
    <a:srgbClr val="137F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31" autoAdjust="0"/>
    <p:restoredTop sz="93918" autoAdjust="0"/>
  </p:normalViewPr>
  <p:slideViewPr>
    <p:cSldViewPr snapToObjects="1">
      <p:cViewPr varScale="1">
        <p:scale>
          <a:sx n="107" d="100"/>
          <a:sy n="107" d="100"/>
        </p:scale>
        <p:origin x="870" y="102"/>
      </p:cViewPr>
      <p:guideLst>
        <p:guide orient="horz" pos="1152"/>
        <p:guide pos="2880"/>
      </p:guideLst>
    </p:cSldViewPr>
  </p:slideViewPr>
  <p:outlineViewPr>
    <p:cViewPr>
      <p:scale>
        <a:sx n="33" d="100"/>
        <a:sy n="33" d="100"/>
      </p:scale>
      <p:origin x="0" y="-672"/>
    </p:cViewPr>
  </p:outlineViewPr>
  <p:notesTextViewPr>
    <p:cViewPr>
      <p:scale>
        <a:sx n="100" d="100"/>
        <a:sy n="100" d="100"/>
      </p:scale>
      <p:origin x="0" y="0"/>
    </p:cViewPr>
  </p:notesTextViewPr>
  <p:notesViewPr>
    <p:cSldViewPr snapToObjects="1" showGuides="1">
      <p:cViewPr varScale="1">
        <p:scale>
          <a:sx n="77" d="100"/>
          <a:sy n="77" d="100"/>
        </p:scale>
        <p:origin x="2102"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B64FC4-DA4D-4281-97CB-50A20EC6BE55}" type="doc">
      <dgm:prSet loTypeId="urn:microsoft.com/office/officeart/2011/layout/HexagonRadial" loCatId="cycle" qsTypeId="urn:microsoft.com/office/officeart/2005/8/quickstyle/3d4" qsCatId="3D" csTypeId="urn:microsoft.com/office/officeart/2005/8/colors/colorful1" csCatId="colorful" phldr="1"/>
      <dgm:spPr/>
      <dgm:t>
        <a:bodyPr/>
        <a:lstStyle/>
        <a:p>
          <a:endParaRPr lang="en-US"/>
        </a:p>
      </dgm:t>
    </dgm:pt>
    <dgm:pt modelId="{7906A00D-A028-438A-B632-F8891A94C703}">
      <dgm:prSet phldrT="[Text]"/>
      <dgm:spPr/>
      <dgm:t>
        <a:bodyPr/>
        <a:lstStyle/>
        <a:p>
          <a:r>
            <a:rPr lang="en-US" dirty="0"/>
            <a:t>Resources</a:t>
          </a:r>
        </a:p>
      </dgm:t>
    </dgm:pt>
    <dgm:pt modelId="{EC8BDA89-577D-45E0-A75F-5144E1A4D214}" type="parTrans" cxnId="{0450729F-9DD0-4214-BD18-8383D361B0F8}">
      <dgm:prSet/>
      <dgm:spPr/>
      <dgm:t>
        <a:bodyPr/>
        <a:lstStyle/>
        <a:p>
          <a:endParaRPr lang="en-US"/>
        </a:p>
      </dgm:t>
    </dgm:pt>
    <dgm:pt modelId="{C82FCDC8-7F83-4E94-8152-8904430996AD}" type="sibTrans" cxnId="{0450729F-9DD0-4214-BD18-8383D361B0F8}">
      <dgm:prSet/>
      <dgm:spPr/>
      <dgm:t>
        <a:bodyPr/>
        <a:lstStyle/>
        <a:p>
          <a:endParaRPr lang="en-US"/>
        </a:p>
      </dgm:t>
    </dgm:pt>
    <dgm:pt modelId="{8D2FC306-5A90-44A3-AE70-EB31D0348FDE}">
      <dgm:prSet phldrT="[Text]"/>
      <dgm:spPr/>
      <dgm:t>
        <a:bodyPr/>
        <a:lstStyle/>
        <a:p>
          <a:r>
            <a:rPr lang="en-US" dirty="0"/>
            <a:t>Contacts</a:t>
          </a:r>
        </a:p>
      </dgm:t>
    </dgm:pt>
    <dgm:pt modelId="{3EA00CE4-D725-4637-91F8-92901A12F8CE}" type="parTrans" cxnId="{E6DD7A00-0E28-46CE-9168-E88FDDCEEA16}">
      <dgm:prSet/>
      <dgm:spPr/>
      <dgm:t>
        <a:bodyPr/>
        <a:lstStyle/>
        <a:p>
          <a:endParaRPr lang="en-US"/>
        </a:p>
      </dgm:t>
    </dgm:pt>
    <dgm:pt modelId="{58CCC7C9-B76D-495E-9F61-8CC96345ADCE}" type="sibTrans" cxnId="{E6DD7A00-0E28-46CE-9168-E88FDDCEEA16}">
      <dgm:prSet/>
      <dgm:spPr/>
      <dgm:t>
        <a:bodyPr/>
        <a:lstStyle/>
        <a:p>
          <a:endParaRPr lang="en-US"/>
        </a:p>
      </dgm:t>
    </dgm:pt>
    <dgm:pt modelId="{CEE814D0-6AE7-4614-9C0F-DEB1A1012792}">
      <dgm:prSet phldrT="[Text]"/>
      <dgm:spPr/>
      <dgm:t>
        <a:bodyPr/>
        <a:lstStyle/>
        <a:p>
          <a:r>
            <a:rPr lang="en-US" dirty="0"/>
            <a:t>Skills</a:t>
          </a:r>
        </a:p>
      </dgm:t>
    </dgm:pt>
    <dgm:pt modelId="{26B1722C-B577-4F9E-8A10-2335CB5D9D56}" type="parTrans" cxnId="{0C736292-49BF-4298-A382-8EBBF24AA1D0}">
      <dgm:prSet/>
      <dgm:spPr/>
      <dgm:t>
        <a:bodyPr/>
        <a:lstStyle/>
        <a:p>
          <a:endParaRPr lang="en-US"/>
        </a:p>
      </dgm:t>
    </dgm:pt>
    <dgm:pt modelId="{4A5A0CFA-EBC4-4991-80A3-11B70A3262D3}" type="sibTrans" cxnId="{0C736292-49BF-4298-A382-8EBBF24AA1D0}">
      <dgm:prSet/>
      <dgm:spPr/>
      <dgm:t>
        <a:bodyPr/>
        <a:lstStyle/>
        <a:p>
          <a:endParaRPr lang="en-US"/>
        </a:p>
      </dgm:t>
    </dgm:pt>
    <dgm:pt modelId="{AB67EB0F-ADCE-441B-BC36-DF4698F4FF52}">
      <dgm:prSet phldrT="[Text]"/>
      <dgm:spPr/>
      <dgm:t>
        <a:bodyPr/>
        <a:lstStyle/>
        <a:p>
          <a:r>
            <a:rPr lang="en-US" dirty="0"/>
            <a:t>Money</a:t>
          </a:r>
        </a:p>
      </dgm:t>
    </dgm:pt>
    <dgm:pt modelId="{9B8A69F6-FF1E-4CFA-BF9D-1E1B975A6DDD}" type="parTrans" cxnId="{FBC089B3-29AF-4936-A1BF-19C3C690D990}">
      <dgm:prSet/>
      <dgm:spPr/>
      <dgm:t>
        <a:bodyPr/>
        <a:lstStyle/>
        <a:p>
          <a:endParaRPr lang="en-US"/>
        </a:p>
      </dgm:t>
    </dgm:pt>
    <dgm:pt modelId="{390C36FD-013A-4553-9699-B9A0DB94E5EA}" type="sibTrans" cxnId="{FBC089B3-29AF-4936-A1BF-19C3C690D990}">
      <dgm:prSet/>
      <dgm:spPr/>
      <dgm:t>
        <a:bodyPr/>
        <a:lstStyle/>
        <a:p>
          <a:endParaRPr lang="en-US"/>
        </a:p>
      </dgm:t>
    </dgm:pt>
    <dgm:pt modelId="{20148ABE-8AD8-4868-BC94-0847F2AB9B77}">
      <dgm:prSet phldrT="[Text]"/>
      <dgm:spPr/>
      <dgm:t>
        <a:bodyPr/>
        <a:lstStyle/>
        <a:p>
          <a:r>
            <a:rPr lang="en-US" dirty="0"/>
            <a:t>Staff</a:t>
          </a:r>
        </a:p>
      </dgm:t>
    </dgm:pt>
    <dgm:pt modelId="{33CEEB19-7A0A-4565-953B-9A07180DB1C1}" type="parTrans" cxnId="{524E1CBE-1B10-4AEB-9F38-5769159EAAD9}">
      <dgm:prSet/>
      <dgm:spPr/>
      <dgm:t>
        <a:bodyPr/>
        <a:lstStyle/>
        <a:p>
          <a:endParaRPr lang="en-US"/>
        </a:p>
      </dgm:t>
    </dgm:pt>
    <dgm:pt modelId="{77065DAC-3967-4056-A173-BB3A244E5975}" type="sibTrans" cxnId="{524E1CBE-1B10-4AEB-9F38-5769159EAAD9}">
      <dgm:prSet/>
      <dgm:spPr/>
      <dgm:t>
        <a:bodyPr/>
        <a:lstStyle/>
        <a:p>
          <a:endParaRPr lang="en-US"/>
        </a:p>
      </dgm:t>
    </dgm:pt>
    <dgm:pt modelId="{4644B162-4A0C-4E75-95AF-777D6570E28E}">
      <dgm:prSet phldrT="[Text]"/>
      <dgm:spPr/>
      <dgm:t>
        <a:bodyPr/>
        <a:lstStyle/>
        <a:p>
          <a:r>
            <a:rPr lang="en-US" dirty="0"/>
            <a:t>Materials</a:t>
          </a:r>
        </a:p>
      </dgm:t>
    </dgm:pt>
    <dgm:pt modelId="{4E51535E-F0A5-49A6-9652-55B196E69F09}" type="parTrans" cxnId="{7BB58137-CADF-4726-B11A-81AB503031C6}">
      <dgm:prSet/>
      <dgm:spPr/>
      <dgm:t>
        <a:bodyPr/>
        <a:lstStyle/>
        <a:p>
          <a:endParaRPr lang="en-US"/>
        </a:p>
      </dgm:t>
    </dgm:pt>
    <dgm:pt modelId="{DC8A0810-0BB3-46A7-8812-A25F2F727B3C}" type="sibTrans" cxnId="{7BB58137-CADF-4726-B11A-81AB503031C6}">
      <dgm:prSet/>
      <dgm:spPr/>
      <dgm:t>
        <a:bodyPr/>
        <a:lstStyle/>
        <a:p>
          <a:endParaRPr lang="en-US"/>
        </a:p>
      </dgm:t>
    </dgm:pt>
    <dgm:pt modelId="{21C7056E-04A8-4F83-9CED-41152B7B32DF}">
      <dgm:prSet phldrT="[Text]"/>
      <dgm:spPr>
        <a:solidFill>
          <a:srgbClr val="DAD638"/>
        </a:solidFill>
      </dgm:spPr>
      <dgm:t>
        <a:bodyPr/>
        <a:lstStyle/>
        <a:p>
          <a:r>
            <a:rPr lang="en-US" dirty="0"/>
            <a:t>Other?</a:t>
          </a:r>
        </a:p>
      </dgm:t>
    </dgm:pt>
    <dgm:pt modelId="{505D13D0-F9C0-4A4D-AD48-2B9B68865132}" type="parTrans" cxnId="{53ADAB36-F442-45A7-A070-DE828069B606}">
      <dgm:prSet/>
      <dgm:spPr/>
      <dgm:t>
        <a:bodyPr/>
        <a:lstStyle/>
        <a:p>
          <a:endParaRPr lang="en-US"/>
        </a:p>
      </dgm:t>
    </dgm:pt>
    <dgm:pt modelId="{F196BD03-7B41-425F-8D16-27943934A1EF}" type="sibTrans" cxnId="{53ADAB36-F442-45A7-A070-DE828069B606}">
      <dgm:prSet/>
      <dgm:spPr/>
      <dgm:t>
        <a:bodyPr/>
        <a:lstStyle/>
        <a:p>
          <a:endParaRPr lang="en-US"/>
        </a:p>
      </dgm:t>
    </dgm:pt>
    <dgm:pt modelId="{610B04D0-E473-424A-B6A8-C3E0E20FCB9F}" type="pres">
      <dgm:prSet presAssocID="{7FB64FC4-DA4D-4281-97CB-50A20EC6BE55}" presName="Name0" presStyleCnt="0">
        <dgm:presLayoutVars>
          <dgm:chMax val="1"/>
          <dgm:chPref val="1"/>
          <dgm:dir/>
          <dgm:animOne val="branch"/>
          <dgm:animLvl val="lvl"/>
        </dgm:presLayoutVars>
      </dgm:prSet>
      <dgm:spPr/>
    </dgm:pt>
    <dgm:pt modelId="{F3FCE0D7-95DB-4330-A248-8DB1BD08A562}" type="pres">
      <dgm:prSet presAssocID="{7906A00D-A028-438A-B632-F8891A94C703}" presName="Parent" presStyleLbl="node0" presStyleIdx="0" presStyleCnt="1">
        <dgm:presLayoutVars>
          <dgm:chMax val="6"/>
          <dgm:chPref val="6"/>
        </dgm:presLayoutVars>
      </dgm:prSet>
      <dgm:spPr/>
    </dgm:pt>
    <dgm:pt modelId="{C667E1D7-AEE6-4E76-BA92-D55CB740EC9C}" type="pres">
      <dgm:prSet presAssocID="{8D2FC306-5A90-44A3-AE70-EB31D0348FDE}" presName="Accent1" presStyleCnt="0"/>
      <dgm:spPr/>
    </dgm:pt>
    <dgm:pt modelId="{C3F92ECF-29AB-4629-BE48-5F3D5A2AECE2}" type="pres">
      <dgm:prSet presAssocID="{8D2FC306-5A90-44A3-AE70-EB31D0348FDE}" presName="Accent" presStyleLbl="bgShp" presStyleIdx="0" presStyleCnt="6"/>
      <dgm:spPr/>
    </dgm:pt>
    <dgm:pt modelId="{9D795980-BC7B-4336-98D9-16EA94DBAC00}" type="pres">
      <dgm:prSet presAssocID="{8D2FC306-5A90-44A3-AE70-EB31D0348FDE}" presName="Child1" presStyleLbl="node1" presStyleIdx="0" presStyleCnt="6">
        <dgm:presLayoutVars>
          <dgm:chMax val="0"/>
          <dgm:chPref val="0"/>
          <dgm:bulletEnabled val="1"/>
        </dgm:presLayoutVars>
      </dgm:prSet>
      <dgm:spPr/>
    </dgm:pt>
    <dgm:pt modelId="{E9DFC81C-5378-4568-A14B-0C47C4901FCD}" type="pres">
      <dgm:prSet presAssocID="{CEE814D0-6AE7-4614-9C0F-DEB1A1012792}" presName="Accent2" presStyleCnt="0"/>
      <dgm:spPr/>
    </dgm:pt>
    <dgm:pt modelId="{6CEB51A7-9993-4357-AD5A-EE104B6032AB}" type="pres">
      <dgm:prSet presAssocID="{CEE814D0-6AE7-4614-9C0F-DEB1A1012792}" presName="Accent" presStyleLbl="bgShp" presStyleIdx="1" presStyleCnt="6"/>
      <dgm:spPr/>
    </dgm:pt>
    <dgm:pt modelId="{528CDF8A-D315-4BD6-801F-4F34512E2C1D}" type="pres">
      <dgm:prSet presAssocID="{CEE814D0-6AE7-4614-9C0F-DEB1A1012792}" presName="Child2" presStyleLbl="node1" presStyleIdx="1" presStyleCnt="6">
        <dgm:presLayoutVars>
          <dgm:chMax val="0"/>
          <dgm:chPref val="0"/>
          <dgm:bulletEnabled val="1"/>
        </dgm:presLayoutVars>
      </dgm:prSet>
      <dgm:spPr/>
    </dgm:pt>
    <dgm:pt modelId="{84D33C83-76E5-435E-81B7-08412EB5B903}" type="pres">
      <dgm:prSet presAssocID="{AB67EB0F-ADCE-441B-BC36-DF4698F4FF52}" presName="Accent3" presStyleCnt="0"/>
      <dgm:spPr/>
    </dgm:pt>
    <dgm:pt modelId="{4E8F6F7C-2426-4EA2-B107-3B04A433D676}" type="pres">
      <dgm:prSet presAssocID="{AB67EB0F-ADCE-441B-BC36-DF4698F4FF52}" presName="Accent" presStyleLbl="bgShp" presStyleIdx="2" presStyleCnt="6"/>
      <dgm:spPr/>
    </dgm:pt>
    <dgm:pt modelId="{43FB20AF-F509-468C-879D-BA3AE2A1BAF0}" type="pres">
      <dgm:prSet presAssocID="{AB67EB0F-ADCE-441B-BC36-DF4698F4FF52}" presName="Child3" presStyleLbl="node1" presStyleIdx="2" presStyleCnt="6">
        <dgm:presLayoutVars>
          <dgm:chMax val="0"/>
          <dgm:chPref val="0"/>
          <dgm:bulletEnabled val="1"/>
        </dgm:presLayoutVars>
      </dgm:prSet>
      <dgm:spPr/>
    </dgm:pt>
    <dgm:pt modelId="{5A34E9A7-CDF2-400D-B46B-EA1476B4A3DD}" type="pres">
      <dgm:prSet presAssocID="{20148ABE-8AD8-4868-BC94-0847F2AB9B77}" presName="Accent4" presStyleCnt="0"/>
      <dgm:spPr/>
    </dgm:pt>
    <dgm:pt modelId="{406B8D6D-89E4-48EC-B2E2-D689CEE2502B}" type="pres">
      <dgm:prSet presAssocID="{20148ABE-8AD8-4868-BC94-0847F2AB9B77}" presName="Accent" presStyleLbl="bgShp" presStyleIdx="3" presStyleCnt="6"/>
      <dgm:spPr/>
    </dgm:pt>
    <dgm:pt modelId="{92FD4740-B0E0-4376-BFD9-4227490FF0DA}" type="pres">
      <dgm:prSet presAssocID="{20148ABE-8AD8-4868-BC94-0847F2AB9B77}" presName="Child4" presStyleLbl="node1" presStyleIdx="3" presStyleCnt="6">
        <dgm:presLayoutVars>
          <dgm:chMax val="0"/>
          <dgm:chPref val="0"/>
          <dgm:bulletEnabled val="1"/>
        </dgm:presLayoutVars>
      </dgm:prSet>
      <dgm:spPr/>
    </dgm:pt>
    <dgm:pt modelId="{20C6D114-E105-483F-9B7D-2F6B9EB015A7}" type="pres">
      <dgm:prSet presAssocID="{4644B162-4A0C-4E75-95AF-777D6570E28E}" presName="Accent5" presStyleCnt="0"/>
      <dgm:spPr/>
    </dgm:pt>
    <dgm:pt modelId="{45732F64-9E31-48F8-96D0-1FBBC4867200}" type="pres">
      <dgm:prSet presAssocID="{4644B162-4A0C-4E75-95AF-777D6570E28E}" presName="Accent" presStyleLbl="bgShp" presStyleIdx="4" presStyleCnt="6"/>
      <dgm:spPr/>
    </dgm:pt>
    <dgm:pt modelId="{B20CABE7-172A-4489-800C-BB1281862609}" type="pres">
      <dgm:prSet presAssocID="{4644B162-4A0C-4E75-95AF-777D6570E28E}" presName="Child5" presStyleLbl="node1" presStyleIdx="4" presStyleCnt="6">
        <dgm:presLayoutVars>
          <dgm:chMax val="0"/>
          <dgm:chPref val="0"/>
          <dgm:bulletEnabled val="1"/>
        </dgm:presLayoutVars>
      </dgm:prSet>
      <dgm:spPr/>
    </dgm:pt>
    <dgm:pt modelId="{DCF44C2F-7D6F-4EE8-8073-936A0AD7A946}" type="pres">
      <dgm:prSet presAssocID="{21C7056E-04A8-4F83-9CED-41152B7B32DF}" presName="Accent6" presStyleCnt="0"/>
      <dgm:spPr/>
    </dgm:pt>
    <dgm:pt modelId="{F74E5848-F80B-40F8-999D-B6C012E376A7}" type="pres">
      <dgm:prSet presAssocID="{21C7056E-04A8-4F83-9CED-41152B7B32DF}" presName="Accent" presStyleLbl="bgShp" presStyleIdx="5" presStyleCnt="6"/>
      <dgm:spPr/>
    </dgm:pt>
    <dgm:pt modelId="{EA8D87EE-3B7A-438E-A2D1-6DA8DEC49E17}" type="pres">
      <dgm:prSet presAssocID="{21C7056E-04A8-4F83-9CED-41152B7B32DF}" presName="Child6" presStyleLbl="node1" presStyleIdx="5" presStyleCnt="6">
        <dgm:presLayoutVars>
          <dgm:chMax val="0"/>
          <dgm:chPref val="0"/>
          <dgm:bulletEnabled val="1"/>
        </dgm:presLayoutVars>
      </dgm:prSet>
      <dgm:spPr/>
    </dgm:pt>
  </dgm:ptLst>
  <dgm:cxnLst>
    <dgm:cxn modelId="{E6DD7A00-0E28-46CE-9168-E88FDDCEEA16}" srcId="{7906A00D-A028-438A-B632-F8891A94C703}" destId="{8D2FC306-5A90-44A3-AE70-EB31D0348FDE}" srcOrd="0" destOrd="0" parTransId="{3EA00CE4-D725-4637-91F8-92901A12F8CE}" sibTransId="{58CCC7C9-B76D-495E-9F61-8CC96345ADCE}"/>
    <dgm:cxn modelId="{53ADAB36-F442-45A7-A070-DE828069B606}" srcId="{7906A00D-A028-438A-B632-F8891A94C703}" destId="{21C7056E-04A8-4F83-9CED-41152B7B32DF}" srcOrd="5" destOrd="0" parTransId="{505D13D0-F9C0-4A4D-AD48-2B9B68865132}" sibTransId="{F196BD03-7B41-425F-8D16-27943934A1EF}"/>
    <dgm:cxn modelId="{7BB58137-CADF-4726-B11A-81AB503031C6}" srcId="{7906A00D-A028-438A-B632-F8891A94C703}" destId="{4644B162-4A0C-4E75-95AF-777D6570E28E}" srcOrd="4" destOrd="0" parTransId="{4E51535E-F0A5-49A6-9652-55B196E69F09}" sibTransId="{DC8A0810-0BB3-46A7-8812-A25F2F727B3C}"/>
    <dgm:cxn modelId="{322BD06B-663F-4100-B802-66F18A91F7BD}" type="presOf" srcId="{4644B162-4A0C-4E75-95AF-777D6570E28E}" destId="{B20CABE7-172A-4489-800C-BB1281862609}" srcOrd="0" destOrd="0" presId="urn:microsoft.com/office/officeart/2011/layout/HexagonRadial"/>
    <dgm:cxn modelId="{0C736292-49BF-4298-A382-8EBBF24AA1D0}" srcId="{7906A00D-A028-438A-B632-F8891A94C703}" destId="{CEE814D0-6AE7-4614-9C0F-DEB1A1012792}" srcOrd="1" destOrd="0" parTransId="{26B1722C-B577-4F9E-8A10-2335CB5D9D56}" sibTransId="{4A5A0CFA-EBC4-4991-80A3-11B70A3262D3}"/>
    <dgm:cxn modelId="{0450729F-9DD0-4214-BD18-8383D361B0F8}" srcId="{7FB64FC4-DA4D-4281-97CB-50A20EC6BE55}" destId="{7906A00D-A028-438A-B632-F8891A94C703}" srcOrd="0" destOrd="0" parTransId="{EC8BDA89-577D-45E0-A75F-5144E1A4D214}" sibTransId="{C82FCDC8-7F83-4E94-8152-8904430996AD}"/>
    <dgm:cxn modelId="{A17012B3-C727-4BD1-8F2B-939899AB7E22}" type="presOf" srcId="{7FB64FC4-DA4D-4281-97CB-50A20EC6BE55}" destId="{610B04D0-E473-424A-B6A8-C3E0E20FCB9F}" srcOrd="0" destOrd="0" presId="urn:microsoft.com/office/officeart/2011/layout/HexagonRadial"/>
    <dgm:cxn modelId="{FBC089B3-29AF-4936-A1BF-19C3C690D990}" srcId="{7906A00D-A028-438A-B632-F8891A94C703}" destId="{AB67EB0F-ADCE-441B-BC36-DF4698F4FF52}" srcOrd="2" destOrd="0" parTransId="{9B8A69F6-FF1E-4CFA-BF9D-1E1B975A6DDD}" sibTransId="{390C36FD-013A-4553-9699-B9A0DB94E5EA}"/>
    <dgm:cxn modelId="{C66F6FBA-6A74-4B7E-8DCB-70A6CA29F7FC}" type="presOf" srcId="{7906A00D-A028-438A-B632-F8891A94C703}" destId="{F3FCE0D7-95DB-4330-A248-8DB1BD08A562}" srcOrd="0" destOrd="0" presId="urn:microsoft.com/office/officeart/2011/layout/HexagonRadial"/>
    <dgm:cxn modelId="{524E1CBE-1B10-4AEB-9F38-5769159EAAD9}" srcId="{7906A00D-A028-438A-B632-F8891A94C703}" destId="{20148ABE-8AD8-4868-BC94-0847F2AB9B77}" srcOrd="3" destOrd="0" parTransId="{33CEEB19-7A0A-4565-953B-9A07180DB1C1}" sibTransId="{77065DAC-3967-4056-A173-BB3A244E5975}"/>
    <dgm:cxn modelId="{B027ECC5-2C62-4669-985C-F7372DEDC171}" type="presOf" srcId="{CEE814D0-6AE7-4614-9C0F-DEB1A1012792}" destId="{528CDF8A-D315-4BD6-801F-4F34512E2C1D}" srcOrd="0" destOrd="0" presId="urn:microsoft.com/office/officeart/2011/layout/HexagonRadial"/>
    <dgm:cxn modelId="{D9A116D8-D0ED-4B09-91FB-004FDC4DCEBE}" type="presOf" srcId="{21C7056E-04A8-4F83-9CED-41152B7B32DF}" destId="{EA8D87EE-3B7A-438E-A2D1-6DA8DEC49E17}" srcOrd="0" destOrd="0" presId="urn:microsoft.com/office/officeart/2011/layout/HexagonRadial"/>
    <dgm:cxn modelId="{872FCDEF-83BB-494D-BF3B-BC33297294F6}" type="presOf" srcId="{8D2FC306-5A90-44A3-AE70-EB31D0348FDE}" destId="{9D795980-BC7B-4336-98D9-16EA94DBAC00}" srcOrd="0" destOrd="0" presId="urn:microsoft.com/office/officeart/2011/layout/HexagonRadial"/>
    <dgm:cxn modelId="{EE4AADF7-6877-49E5-9A2A-29F40706E216}" type="presOf" srcId="{20148ABE-8AD8-4868-BC94-0847F2AB9B77}" destId="{92FD4740-B0E0-4376-BFD9-4227490FF0DA}" srcOrd="0" destOrd="0" presId="urn:microsoft.com/office/officeart/2011/layout/HexagonRadial"/>
    <dgm:cxn modelId="{B9CEA5FC-2267-44C1-A5F9-3F1E0851CCF5}" type="presOf" srcId="{AB67EB0F-ADCE-441B-BC36-DF4698F4FF52}" destId="{43FB20AF-F509-468C-879D-BA3AE2A1BAF0}" srcOrd="0" destOrd="0" presId="urn:microsoft.com/office/officeart/2011/layout/HexagonRadial"/>
    <dgm:cxn modelId="{1B6CDC34-E09C-452F-A023-2478FA94D885}" type="presParOf" srcId="{610B04D0-E473-424A-B6A8-C3E0E20FCB9F}" destId="{F3FCE0D7-95DB-4330-A248-8DB1BD08A562}" srcOrd="0" destOrd="0" presId="urn:microsoft.com/office/officeart/2011/layout/HexagonRadial"/>
    <dgm:cxn modelId="{E9319F20-0E29-47C9-AB30-DDF49124A4E8}" type="presParOf" srcId="{610B04D0-E473-424A-B6A8-C3E0E20FCB9F}" destId="{C667E1D7-AEE6-4E76-BA92-D55CB740EC9C}" srcOrd="1" destOrd="0" presId="urn:microsoft.com/office/officeart/2011/layout/HexagonRadial"/>
    <dgm:cxn modelId="{8B49E304-2429-4B2F-A989-9337271BB564}" type="presParOf" srcId="{C667E1D7-AEE6-4E76-BA92-D55CB740EC9C}" destId="{C3F92ECF-29AB-4629-BE48-5F3D5A2AECE2}" srcOrd="0" destOrd="0" presId="urn:microsoft.com/office/officeart/2011/layout/HexagonRadial"/>
    <dgm:cxn modelId="{A91BD103-9CCE-4A8B-8E37-31C9566AAADA}" type="presParOf" srcId="{610B04D0-E473-424A-B6A8-C3E0E20FCB9F}" destId="{9D795980-BC7B-4336-98D9-16EA94DBAC00}" srcOrd="2" destOrd="0" presId="urn:microsoft.com/office/officeart/2011/layout/HexagonRadial"/>
    <dgm:cxn modelId="{1A48D594-4E9E-4BE7-AE11-40AB568AB7FC}" type="presParOf" srcId="{610B04D0-E473-424A-B6A8-C3E0E20FCB9F}" destId="{E9DFC81C-5378-4568-A14B-0C47C4901FCD}" srcOrd="3" destOrd="0" presId="urn:microsoft.com/office/officeart/2011/layout/HexagonRadial"/>
    <dgm:cxn modelId="{29CFD570-ED00-44BF-B162-9D74EB7D4F5F}" type="presParOf" srcId="{E9DFC81C-5378-4568-A14B-0C47C4901FCD}" destId="{6CEB51A7-9993-4357-AD5A-EE104B6032AB}" srcOrd="0" destOrd="0" presId="urn:microsoft.com/office/officeart/2011/layout/HexagonRadial"/>
    <dgm:cxn modelId="{7FE60FA7-A98B-4349-9B2B-092841EB3EC3}" type="presParOf" srcId="{610B04D0-E473-424A-B6A8-C3E0E20FCB9F}" destId="{528CDF8A-D315-4BD6-801F-4F34512E2C1D}" srcOrd="4" destOrd="0" presId="urn:microsoft.com/office/officeart/2011/layout/HexagonRadial"/>
    <dgm:cxn modelId="{AA12E845-FC85-4963-B56F-240E3B1B5C56}" type="presParOf" srcId="{610B04D0-E473-424A-B6A8-C3E0E20FCB9F}" destId="{84D33C83-76E5-435E-81B7-08412EB5B903}" srcOrd="5" destOrd="0" presId="urn:microsoft.com/office/officeart/2011/layout/HexagonRadial"/>
    <dgm:cxn modelId="{98AA19E1-39F9-49EB-8EC7-E13E4F0F58D8}" type="presParOf" srcId="{84D33C83-76E5-435E-81B7-08412EB5B903}" destId="{4E8F6F7C-2426-4EA2-B107-3B04A433D676}" srcOrd="0" destOrd="0" presId="urn:microsoft.com/office/officeart/2011/layout/HexagonRadial"/>
    <dgm:cxn modelId="{09FDD813-EBC9-432F-979C-8EB15E6E6B41}" type="presParOf" srcId="{610B04D0-E473-424A-B6A8-C3E0E20FCB9F}" destId="{43FB20AF-F509-468C-879D-BA3AE2A1BAF0}" srcOrd="6" destOrd="0" presId="urn:microsoft.com/office/officeart/2011/layout/HexagonRadial"/>
    <dgm:cxn modelId="{A3ADFD3D-C386-475C-B36C-C5740C53B905}" type="presParOf" srcId="{610B04D0-E473-424A-B6A8-C3E0E20FCB9F}" destId="{5A34E9A7-CDF2-400D-B46B-EA1476B4A3DD}" srcOrd="7" destOrd="0" presId="urn:microsoft.com/office/officeart/2011/layout/HexagonRadial"/>
    <dgm:cxn modelId="{67F829A1-414E-4A21-964A-38989C4EE777}" type="presParOf" srcId="{5A34E9A7-CDF2-400D-B46B-EA1476B4A3DD}" destId="{406B8D6D-89E4-48EC-B2E2-D689CEE2502B}" srcOrd="0" destOrd="0" presId="urn:microsoft.com/office/officeart/2011/layout/HexagonRadial"/>
    <dgm:cxn modelId="{B8E8E41C-9AA4-4715-B399-76EA714CBB37}" type="presParOf" srcId="{610B04D0-E473-424A-B6A8-C3E0E20FCB9F}" destId="{92FD4740-B0E0-4376-BFD9-4227490FF0DA}" srcOrd="8" destOrd="0" presId="urn:microsoft.com/office/officeart/2011/layout/HexagonRadial"/>
    <dgm:cxn modelId="{AE1AC435-FE27-495A-91DA-319A76F20CE2}" type="presParOf" srcId="{610B04D0-E473-424A-B6A8-C3E0E20FCB9F}" destId="{20C6D114-E105-483F-9B7D-2F6B9EB015A7}" srcOrd="9" destOrd="0" presId="urn:microsoft.com/office/officeart/2011/layout/HexagonRadial"/>
    <dgm:cxn modelId="{09DBED8F-5D14-4691-99A7-3233D56CA5AD}" type="presParOf" srcId="{20C6D114-E105-483F-9B7D-2F6B9EB015A7}" destId="{45732F64-9E31-48F8-96D0-1FBBC4867200}" srcOrd="0" destOrd="0" presId="urn:microsoft.com/office/officeart/2011/layout/HexagonRadial"/>
    <dgm:cxn modelId="{B7EC3BB0-4A2E-4C03-B5BB-F2B8F4006F28}" type="presParOf" srcId="{610B04D0-E473-424A-B6A8-C3E0E20FCB9F}" destId="{B20CABE7-172A-4489-800C-BB1281862609}" srcOrd="10" destOrd="0" presId="urn:microsoft.com/office/officeart/2011/layout/HexagonRadial"/>
    <dgm:cxn modelId="{C84ADB6E-F8C6-4AAC-BE82-BFB08D6D7277}" type="presParOf" srcId="{610B04D0-E473-424A-B6A8-C3E0E20FCB9F}" destId="{DCF44C2F-7D6F-4EE8-8073-936A0AD7A946}" srcOrd="11" destOrd="0" presId="urn:microsoft.com/office/officeart/2011/layout/HexagonRadial"/>
    <dgm:cxn modelId="{88F5BAA9-396B-4BA9-829C-4EF298421834}" type="presParOf" srcId="{DCF44C2F-7D6F-4EE8-8073-936A0AD7A946}" destId="{F74E5848-F80B-40F8-999D-B6C012E376A7}" srcOrd="0" destOrd="0" presId="urn:microsoft.com/office/officeart/2011/layout/HexagonRadial"/>
    <dgm:cxn modelId="{1D88124B-3275-49BC-8EB5-1036BDF7087A}" type="presParOf" srcId="{610B04D0-E473-424A-B6A8-C3E0E20FCB9F}" destId="{EA8D87EE-3B7A-438E-A2D1-6DA8DEC49E17}"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B64FC4-DA4D-4281-97CB-50A20EC6BE55}" type="doc">
      <dgm:prSet loTypeId="urn:microsoft.com/office/officeart/2011/layout/HexagonRadial" loCatId="cycle" qsTypeId="urn:microsoft.com/office/officeart/2005/8/quickstyle/3d4" qsCatId="3D" csTypeId="urn:microsoft.com/office/officeart/2005/8/colors/colorful1" csCatId="colorful" phldr="1"/>
      <dgm:spPr/>
      <dgm:t>
        <a:bodyPr/>
        <a:lstStyle/>
        <a:p>
          <a:endParaRPr lang="en-US"/>
        </a:p>
      </dgm:t>
    </dgm:pt>
    <dgm:pt modelId="{7906A00D-A028-438A-B632-F8891A94C703}">
      <dgm:prSet phldrT="[Text]"/>
      <dgm:spPr/>
      <dgm:t>
        <a:bodyPr/>
        <a:lstStyle/>
        <a:p>
          <a:r>
            <a:rPr lang="en-US" dirty="0"/>
            <a:t>Resources</a:t>
          </a:r>
        </a:p>
      </dgm:t>
    </dgm:pt>
    <dgm:pt modelId="{EC8BDA89-577D-45E0-A75F-5144E1A4D214}" type="parTrans" cxnId="{0450729F-9DD0-4214-BD18-8383D361B0F8}">
      <dgm:prSet/>
      <dgm:spPr/>
      <dgm:t>
        <a:bodyPr/>
        <a:lstStyle/>
        <a:p>
          <a:endParaRPr lang="en-US"/>
        </a:p>
      </dgm:t>
    </dgm:pt>
    <dgm:pt modelId="{C82FCDC8-7F83-4E94-8152-8904430996AD}" type="sibTrans" cxnId="{0450729F-9DD0-4214-BD18-8383D361B0F8}">
      <dgm:prSet/>
      <dgm:spPr/>
      <dgm:t>
        <a:bodyPr/>
        <a:lstStyle/>
        <a:p>
          <a:endParaRPr lang="en-US"/>
        </a:p>
      </dgm:t>
    </dgm:pt>
    <dgm:pt modelId="{8D2FC306-5A90-44A3-AE70-EB31D0348FDE}">
      <dgm:prSet phldrT="[Text]"/>
      <dgm:spPr/>
      <dgm:t>
        <a:bodyPr/>
        <a:lstStyle/>
        <a:p>
          <a:r>
            <a:rPr lang="en-US" dirty="0"/>
            <a:t>Contacts</a:t>
          </a:r>
        </a:p>
      </dgm:t>
    </dgm:pt>
    <dgm:pt modelId="{3EA00CE4-D725-4637-91F8-92901A12F8CE}" type="parTrans" cxnId="{E6DD7A00-0E28-46CE-9168-E88FDDCEEA16}">
      <dgm:prSet/>
      <dgm:spPr/>
      <dgm:t>
        <a:bodyPr/>
        <a:lstStyle/>
        <a:p>
          <a:endParaRPr lang="en-US"/>
        </a:p>
      </dgm:t>
    </dgm:pt>
    <dgm:pt modelId="{58CCC7C9-B76D-495E-9F61-8CC96345ADCE}" type="sibTrans" cxnId="{E6DD7A00-0E28-46CE-9168-E88FDDCEEA16}">
      <dgm:prSet/>
      <dgm:spPr/>
      <dgm:t>
        <a:bodyPr/>
        <a:lstStyle/>
        <a:p>
          <a:endParaRPr lang="en-US"/>
        </a:p>
      </dgm:t>
    </dgm:pt>
    <dgm:pt modelId="{CEE814D0-6AE7-4614-9C0F-DEB1A1012792}">
      <dgm:prSet phldrT="[Text]"/>
      <dgm:spPr/>
      <dgm:t>
        <a:bodyPr/>
        <a:lstStyle/>
        <a:p>
          <a:r>
            <a:rPr lang="en-US" dirty="0"/>
            <a:t>Skills</a:t>
          </a:r>
        </a:p>
      </dgm:t>
    </dgm:pt>
    <dgm:pt modelId="{26B1722C-B577-4F9E-8A10-2335CB5D9D56}" type="parTrans" cxnId="{0C736292-49BF-4298-A382-8EBBF24AA1D0}">
      <dgm:prSet/>
      <dgm:spPr/>
      <dgm:t>
        <a:bodyPr/>
        <a:lstStyle/>
        <a:p>
          <a:endParaRPr lang="en-US"/>
        </a:p>
      </dgm:t>
    </dgm:pt>
    <dgm:pt modelId="{4A5A0CFA-EBC4-4991-80A3-11B70A3262D3}" type="sibTrans" cxnId="{0C736292-49BF-4298-A382-8EBBF24AA1D0}">
      <dgm:prSet/>
      <dgm:spPr/>
      <dgm:t>
        <a:bodyPr/>
        <a:lstStyle/>
        <a:p>
          <a:endParaRPr lang="en-US"/>
        </a:p>
      </dgm:t>
    </dgm:pt>
    <dgm:pt modelId="{AB67EB0F-ADCE-441B-BC36-DF4698F4FF52}">
      <dgm:prSet phldrT="[Text]"/>
      <dgm:spPr/>
      <dgm:t>
        <a:bodyPr/>
        <a:lstStyle/>
        <a:p>
          <a:r>
            <a:rPr lang="en-US" dirty="0"/>
            <a:t>Money</a:t>
          </a:r>
        </a:p>
      </dgm:t>
    </dgm:pt>
    <dgm:pt modelId="{9B8A69F6-FF1E-4CFA-BF9D-1E1B975A6DDD}" type="parTrans" cxnId="{FBC089B3-29AF-4936-A1BF-19C3C690D990}">
      <dgm:prSet/>
      <dgm:spPr/>
      <dgm:t>
        <a:bodyPr/>
        <a:lstStyle/>
        <a:p>
          <a:endParaRPr lang="en-US"/>
        </a:p>
      </dgm:t>
    </dgm:pt>
    <dgm:pt modelId="{390C36FD-013A-4553-9699-B9A0DB94E5EA}" type="sibTrans" cxnId="{FBC089B3-29AF-4936-A1BF-19C3C690D990}">
      <dgm:prSet/>
      <dgm:spPr/>
      <dgm:t>
        <a:bodyPr/>
        <a:lstStyle/>
        <a:p>
          <a:endParaRPr lang="en-US"/>
        </a:p>
      </dgm:t>
    </dgm:pt>
    <dgm:pt modelId="{20148ABE-8AD8-4868-BC94-0847F2AB9B77}">
      <dgm:prSet phldrT="[Text]"/>
      <dgm:spPr/>
      <dgm:t>
        <a:bodyPr/>
        <a:lstStyle/>
        <a:p>
          <a:r>
            <a:rPr lang="en-US" dirty="0"/>
            <a:t>Staff</a:t>
          </a:r>
        </a:p>
      </dgm:t>
    </dgm:pt>
    <dgm:pt modelId="{33CEEB19-7A0A-4565-953B-9A07180DB1C1}" type="parTrans" cxnId="{524E1CBE-1B10-4AEB-9F38-5769159EAAD9}">
      <dgm:prSet/>
      <dgm:spPr/>
      <dgm:t>
        <a:bodyPr/>
        <a:lstStyle/>
        <a:p>
          <a:endParaRPr lang="en-US"/>
        </a:p>
      </dgm:t>
    </dgm:pt>
    <dgm:pt modelId="{77065DAC-3967-4056-A173-BB3A244E5975}" type="sibTrans" cxnId="{524E1CBE-1B10-4AEB-9F38-5769159EAAD9}">
      <dgm:prSet/>
      <dgm:spPr/>
      <dgm:t>
        <a:bodyPr/>
        <a:lstStyle/>
        <a:p>
          <a:endParaRPr lang="en-US"/>
        </a:p>
      </dgm:t>
    </dgm:pt>
    <dgm:pt modelId="{4644B162-4A0C-4E75-95AF-777D6570E28E}">
      <dgm:prSet phldrT="[Text]"/>
      <dgm:spPr/>
      <dgm:t>
        <a:bodyPr/>
        <a:lstStyle/>
        <a:p>
          <a:r>
            <a:rPr lang="en-US" dirty="0"/>
            <a:t>Materials</a:t>
          </a:r>
        </a:p>
      </dgm:t>
    </dgm:pt>
    <dgm:pt modelId="{4E51535E-F0A5-49A6-9652-55B196E69F09}" type="parTrans" cxnId="{7BB58137-CADF-4726-B11A-81AB503031C6}">
      <dgm:prSet/>
      <dgm:spPr/>
      <dgm:t>
        <a:bodyPr/>
        <a:lstStyle/>
        <a:p>
          <a:endParaRPr lang="en-US"/>
        </a:p>
      </dgm:t>
    </dgm:pt>
    <dgm:pt modelId="{DC8A0810-0BB3-46A7-8812-A25F2F727B3C}" type="sibTrans" cxnId="{7BB58137-CADF-4726-B11A-81AB503031C6}">
      <dgm:prSet/>
      <dgm:spPr/>
      <dgm:t>
        <a:bodyPr/>
        <a:lstStyle/>
        <a:p>
          <a:endParaRPr lang="en-US"/>
        </a:p>
      </dgm:t>
    </dgm:pt>
    <dgm:pt modelId="{21C7056E-04A8-4F83-9CED-41152B7B32DF}">
      <dgm:prSet phldrT="[Text]"/>
      <dgm:spPr>
        <a:solidFill>
          <a:srgbClr val="DAD638"/>
        </a:solidFill>
      </dgm:spPr>
      <dgm:t>
        <a:bodyPr/>
        <a:lstStyle/>
        <a:p>
          <a:r>
            <a:rPr lang="en-US" dirty="0"/>
            <a:t>Other?</a:t>
          </a:r>
        </a:p>
      </dgm:t>
    </dgm:pt>
    <dgm:pt modelId="{505D13D0-F9C0-4A4D-AD48-2B9B68865132}" type="parTrans" cxnId="{53ADAB36-F442-45A7-A070-DE828069B606}">
      <dgm:prSet/>
      <dgm:spPr/>
      <dgm:t>
        <a:bodyPr/>
        <a:lstStyle/>
        <a:p>
          <a:endParaRPr lang="en-US"/>
        </a:p>
      </dgm:t>
    </dgm:pt>
    <dgm:pt modelId="{F196BD03-7B41-425F-8D16-27943934A1EF}" type="sibTrans" cxnId="{53ADAB36-F442-45A7-A070-DE828069B606}">
      <dgm:prSet/>
      <dgm:spPr/>
      <dgm:t>
        <a:bodyPr/>
        <a:lstStyle/>
        <a:p>
          <a:endParaRPr lang="en-US"/>
        </a:p>
      </dgm:t>
    </dgm:pt>
    <dgm:pt modelId="{610B04D0-E473-424A-B6A8-C3E0E20FCB9F}" type="pres">
      <dgm:prSet presAssocID="{7FB64FC4-DA4D-4281-97CB-50A20EC6BE55}" presName="Name0" presStyleCnt="0">
        <dgm:presLayoutVars>
          <dgm:chMax val="1"/>
          <dgm:chPref val="1"/>
          <dgm:dir/>
          <dgm:animOne val="branch"/>
          <dgm:animLvl val="lvl"/>
        </dgm:presLayoutVars>
      </dgm:prSet>
      <dgm:spPr/>
    </dgm:pt>
    <dgm:pt modelId="{F3FCE0D7-95DB-4330-A248-8DB1BD08A562}" type="pres">
      <dgm:prSet presAssocID="{7906A00D-A028-438A-B632-F8891A94C703}" presName="Parent" presStyleLbl="node0" presStyleIdx="0" presStyleCnt="1">
        <dgm:presLayoutVars>
          <dgm:chMax val="6"/>
          <dgm:chPref val="6"/>
        </dgm:presLayoutVars>
      </dgm:prSet>
      <dgm:spPr/>
    </dgm:pt>
    <dgm:pt modelId="{C667E1D7-AEE6-4E76-BA92-D55CB740EC9C}" type="pres">
      <dgm:prSet presAssocID="{8D2FC306-5A90-44A3-AE70-EB31D0348FDE}" presName="Accent1" presStyleCnt="0"/>
      <dgm:spPr/>
    </dgm:pt>
    <dgm:pt modelId="{C3F92ECF-29AB-4629-BE48-5F3D5A2AECE2}" type="pres">
      <dgm:prSet presAssocID="{8D2FC306-5A90-44A3-AE70-EB31D0348FDE}" presName="Accent" presStyleLbl="bgShp" presStyleIdx="0" presStyleCnt="6"/>
      <dgm:spPr/>
    </dgm:pt>
    <dgm:pt modelId="{9D795980-BC7B-4336-98D9-16EA94DBAC00}" type="pres">
      <dgm:prSet presAssocID="{8D2FC306-5A90-44A3-AE70-EB31D0348FDE}" presName="Child1" presStyleLbl="node1" presStyleIdx="0" presStyleCnt="6">
        <dgm:presLayoutVars>
          <dgm:chMax val="0"/>
          <dgm:chPref val="0"/>
          <dgm:bulletEnabled val="1"/>
        </dgm:presLayoutVars>
      </dgm:prSet>
      <dgm:spPr/>
    </dgm:pt>
    <dgm:pt modelId="{E9DFC81C-5378-4568-A14B-0C47C4901FCD}" type="pres">
      <dgm:prSet presAssocID="{CEE814D0-6AE7-4614-9C0F-DEB1A1012792}" presName="Accent2" presStyleCnt="0"/>
      <dgm:spPr/>
    </dgm:pt>
    <dgm:pt modelId="{6CEB51A7-9993-4357-AD5A-EE104B6032AB}" type="pres">
      <dgm:prSet presAssocID="{CEE814D0-6AE7-4614-9C0F-DEB1A1012792}" presName="Accent" presStyleLbl="bgShp" presStyleIdx="1" presStyleCnt="6"/>
      <dgm:spPr/>
    </dgm:pt>
    <dgm:pt modelId="{528CDF8A-D315-4BD6-801F-4F34512E2C1D}" type="pres">
      <dgm:prSet presAssocID="{CEE814D0-6AE7-4614-9C0F-DEB1A1012792}" presName="Child2" presStyleLbl="node1" presStyleIdx="1" presStyleCnt="6">
        <dgm:presLayoutVars>
          <dgm:chMax val="0"/>
          <dgm:chPref val="0"/>
          <dgm:bulletEnabled val="1"/>
        </dgm:presLayoutVars>
      </dgm:prSet>
      <dgm:spPr/>
    </dgm:pt>
    <dgm:pt modelId="{84D33C83-76E5-435E-81B7-08412EB5B903}" type="pres">
      <dgm:prSet presAssocID="{AB67EB0F-ADCE-441B-BC36-DF4698F4FF52}" presName="Accent3" presStyleCnt="0"/>
      <dgm:spPr/>
    </dgm:pt>
    <dgm:pt modelId="{4E8F6F7C-2426-4EA2-B107-3B04A433D676}" type="pres">
      <dgm:prSet presAssocID="{AB67EB0F-ADCE-441B-BC36-DF4698F4FF52}" presName="Accent" presStyleLbl="bgShp" presStyleIdx="2" presStyleCnt="6"/>
      <dgm:spPr/>
    </dgm:pt>
    <dgm:pt modelId="{43FB20AF-F509-468C-879D-BA3AE2A1BAF0}" type="pres">
      <dgm:prSet presAssocID="{AB67EB0F-ADCE-441B-BC36-DF4698F4FF52}" presName="Child3" presStyleLbl="node1" presStyleIdx="2" presStyleCnt="6">
        <dgm:presLayoutVars>
          <dgm:chMax val="0"/>
          <dgm:chPref val="0"/>
          <dgm:bulletEnabled val="1"/>
        </dgm:presLayoutVars>
      </dgm:prSet>
      <dgm:spPr/>
    </dgm:pt>
    <dgm:pt modelId="{5A34E9A7-CDF2-400D-B46B-EA1476B4A3DD}" type="pres">
      <dgm:prSet presAssocID="{20148ABE-8AD8-4868-BC94-0847F2AB9B77}" presName="Accent4" presStyleCnt="0"/>
      <dgm:spPr/>
    </dgm:pt>
    <dgm:pt modelId="{406B8D6D-89E4-48EC-B2E2-D689CEE2502B}" type="pres">
      <dgm:prSet presAssocID="{20148ABE-8AD8-4868-BC94-0847F2AB9B77}" presName="Accent" presStyleLbl="bgShp" presStyleIdx="3" presStyleCnt="6"/>
      <dgm:spPr/>
    </dgm:pt>
    <dgm:pt modelId="{92FD4740-B0E0-4376-BFD9-4227490FF0DA}" type="pres">
      <dgm:prSet presAssocID="{20148ABE-8AD8-4868-BC94-0847F2AB9B77}" presName="Child4" presStyleLbl="node1" presStyleIdx="3" presStyleCnt="6">
        <dgm:presLayoutVars>
          <dgm:chMax val="0"/>
          <dgm:chPref val="0"/>
          <dgm:bulletEnabled val="1"/>
        </dgm:presLayoutVars>
      </dgm:prSet>
      <dgm:spPr/>
    </dgm:pt>
    <dgm:pt modelId="{20C6D114-E105-483F-9B7D-2F6B9EB015A7}" type="pres">
      <dgm:prSet presAssocID="{4644B162-4A0C-4E75-95AF-777D6570E28E}" presName="Accent5" presStyleCnt="0"/>
      <dgm:spPr/>
    </dgm:pt>
    <dgm:pt modelId="{45732F64-9E31-48F8-96D0-1FBBC4867200}" type="pres">
      <dgm:prSet presAssocID="{4644B162-4A0C-4E75-95AF-777D6570E28E}" presName="Accent" presStyleLbl="bgShp" presStyleIdx="4" presStyleCnt="6"/>
      <dgm:spPr/>
    </dgm:pt>
    <dgm:pt modelId="{B20CABE7-172A-4489-800C-BB1281862609}" type="pres">
      <dgm:prSet presAssocID="{4644B162-4A0C-4E75-95AF-777D6570E28E}" presName="Child5" presStyleLbl="node1" presStyleIdx="4" presStyleCnt="6">
        <dgm:presLayoutVars>
          <dgm:chMax val="0"/>
          <dgm:chPref val="0"/>
          <dgm:bulletEnabled val="1"/>
        </dgm:presLayoutVars>
      </dgm:prSet>
      <dgm:spPr/>
    </dgm:pt>
    <dgm:pt modelId="{DCF44C2F-7D6F-4EE8-8073-936A0AD7A946}" type="pres">
      <dgm:prSet presAssocID="{21C7056E-04A8-4F83-9CED-41152B7B32DF}" presName="Accent6" presStyleCnt="0"/>
      <dgm:spPr/>
    </dgm:pt>
    <dgm:pt modelId="{F74E5848-F80B-40F8-999D-B6C012E376A7}" type="pres">
      <dgm:prSet presAssocID="{21C7056E-04A8-4F83-9CED-41152B7B32DF}" presName="Accent" presStyleLbl="bgShp" presStyleIdx="5" presStyleCnt="6"/>
      <dgm:spPr/>
    </dgm:pt>
    <dgm:pt modelId="{EA8D87EE-3B7A-438E-A2D1-6DA8DEC49E17}" type="pres">
      <dgm:prSet presAssocID="{21C7056E-04A8-4F83-9CED-41152B7B32DF}" presName="Child6" presStyleLbl="node1" presStyleIdx="5" presStyleCnt="6">
        <dgm:presLayoutVars>
          <dgm:chMax val="0"/>
          <dgm:chPref val="0"/>
          <dgm:bulletEnabled val="1"/>
        </dgm:presLayoutVars>
      </dgm:prSet>
      <dgm:spPr/>
    </dgm:pt>
  </dgm:ptLst>
  <dgm:cxnLst>
    <dgm:cxn modelId="{E6DD7A00-0E28-46CE-9168-E88FDDCEEA16}" srcId="{7906A00D-A028-438A-B632-F8891A94C703}" destId="{8D2FC306-5A90-44A3-AE70-EB31D0348FDE}" srcOrd="0" destOrd="0" parTransId="{3EA00CE4-D725-4637-91F8-92901A12F8CE}" sibTransId="{58CCC7C9-B76D-495E-9F61-8CC96345ADCE}"/>
    <dgm:cxn modelId="{55B93504-2E87-49C4-B68C-46C9A447A020}" type="presOf" srcId="{4644B162-4A0C-4E75-95AF-777D6570E28E}" destId="{B20CABE7-172A-4489-800C-BB1281862609}" srcOrd="0" destOrd="0" presId="urn:microsoft.com/office/officeart/2011/layout/HexagonRadial"/>
    <dgm:cxn modelId="{EAA5C52A-4E6A-4B77-A3A4-626CA490479E}" type="presOf" srcId="{7FB64FC4-DA4D-4281-97CB-50A20EC6BE55}" destId="{610B04D0-E473-424A-B6A8-C3E0E20FCB9F}" srcOrd="0" destOrd="0" presId="urn:microsoft.com/office/officeart/2011/layout/HexagonRadial"/>
    <dgm:cxn modelId="{53ADAB36-F442-45A7-A070-DE828069B606}" srcId="{7906A00D-A028-438A-B632-F8891A94C703}" destId="{21C7056E-04A8-4F83-9CED-41152B7B32DF}" srcOrd="5" destOrd="0" parTransId="{505D13D0-F9C0-4A4D-AD48-2B9B68865132}" sibTransId="{F196BD03-7B41-425F-8D16-27943934A1EF}"/>
    <dgm:cxn modelId="{7BB58137-CADF-4726-B11A-81AB503031C6}" srcId="{7906A00D-A028-438A-B632-F8891A94C703}" destId="{4644B162-4A0C-4E75-95AF-777D6570E28E}" srcOrd="4" destOrd="0" parTransId="{4E51535E-F0A5-49A6-9652-55B196E69F09}" sibTransId="{DC8A0810-0BB3-46A7-8812-A25F2F727B3C}"/>
    <dgm:cxn modelId="{C42CB36E-C613-41E3-96E1-216E26A08C6B}" type="presOf" srcId="{CEE814D0-6AE7-4614-9C0F-DEB1A1012792}" destId="{528CDF8A-D315-4BD6-801F-4F34512E2C1D}" srcOrd="0" destOrd="0" presId="urn:microsoft.com/office/officeart/2011/layout/HexagonRadial"/>
    <dgm:cxn modelId="{D93C2374-8279-4476-80E1-E2FE802803E7}" type="presOf" srcId="{7906A00D-A028-438A-B632-F8891A94C703}" destId="{F3FCE0D7-95DB-4330-A248-8DB1BD08A562}" srcOrd="0" destOrd="0" presId="urn:microsoft.com/office/officeart/2011/layout/HexagonRadial"/>
    <dgm:cxn modelId="{70AD3E7E-11A5-4808-984F-8F374B7F96F6}" type="presOf" srcId="{8D2FC306-5A90-44A3-AE70-EB31D0348FDE}" destId="{9D795980-BC7B-4336-98D9-16EA94DBAC00}" srcOrd="0" destOrd="0" presId="urn:microsoft.com/office/officeart/2011/layout/HexagonRadial"/>
    <dgm:cxn modelId="{FFCF9981-B283-4C58-A009-3CCCD0516583}" type="presOf" srcId="{20148ABE-8AD8-4868-BC94-0847F2AB9B77}" destId="{92FD4740-B0E0-4376-BFD9-4227490FF0DA}" srcOrd="0" destOrd="0" presId="urn:microsoft.com/office/officeart/2011/layout/HexagonRadial"/>
    <dgm:cxn modelId="{0C736292-49BF-4298-A382-8EBBF24AA1D0}" srcId="{7906A00D-A028-438A-B632-F8891A94C703}" destId="{CEE814D0-6AE7-4614-9C0F-DEB1A1012792}" srcOrd="1" destOrd="0" parTransId="{26B1722C-B577-4F9E-8A10-2335CB5D9D56}" sibTransId="{4A5A0CFA-EBC4-4991-80A3-11B70A3262D3}"/>
    <dgm:cxn modelId="{0450729F-9DD0-4214-BD18-8383D361B0F8}" srcId="{7FB64FC4-DA4D-4281-97CB-50A20EC6BE55}" destId="{7906A00D-A028-438A-B632-F8891A94C703}" srcOrd="0" destOrd="0" parTransId="{EC8BDA89-577D-45E0-A75F-5144E1A4D214}" sibTransId="{C82FCDC8-7F83-4E94-8152-8904430996AD}"/>
    <dgm:cxn modelId="{2E33AF9F-82BB-4EBB-A9B9-4E9871B89B88}" type="presOf" srcId="{AB67EB0F-ADCE-441B-BC36-DF4698F4FF52}" destId="{43FB20AF-F509-468C-879D-BA3AE2A1BAF0}" srcOrd="0" destOrd="0" presId="urn:microsoft.com/office/officeart/2011/layout/HexagonRadial"/>
    <dgm:cxn modelId="{FBC089B3-29AF-4936-A1BF-19C3C690D990}" srcId="{7906A00D-A028-438A-B632-F8891A94C703}" destId="{AB67EB0F-ADCE-441B-BC36-DF4698F4FF52}" srcOrd="2" destOrd="0" parTransId="{9B8A69F6-FF1E-4CFA-BF9D-1E1B975A6DDD}" sibTransId="{390C36FD-013A-4553-9699-B9A0DB94E5EA}"/>
    <dgm:cxn modelId="{524E1CBE-1B10-4AEB-9F38-5769159EAAD9}" srcId="{7906A00D-A028-438A-B632-F8891A94C703}" destId="{20148ABE-8AD8-4868-BC94-0847F2AB9B77}" srcOrd="3" destOrd="0" parTransId="{33CEEB19-7A0A-4565-953B-9A07180DB1C1}" sibTransId="{77065DAC-3967-4056-A173-BB3A244E5975}"/>
    <dgm:cxn modelId="{F7831FE9-1C49-4842-8BF9-915EC8CAEFD3}" type="presOf" srcId="{21C7056E-04A8-4F83-9CED-41152B7B32DF}" destId="{EA8D87EE-3B7A-438E-A2D1-6DA8DEC49E17}" srcOrd="0" destOrd="0" presId="urn:microsoft.com/office/officeart/2011/layout/HexagonRadial"/>
    <dgm:cxn modelId="{C3C9100C-8434-4B90-AA77-56123180278A}" type="presParOf" srcId="{610B04D0-E473-424A-B6A8-C3E0E20FCB9F}" destId="{F3FCE0D7-95DB-4330-A248-8DB1BD08A562}" srcOrd="0" destOrd="0" presId="urn:microsoft.com/office/officeart/2011/layout/HexagonRadial"/>
    <dgm:cxn modelId="{70F577E6-DC6A-440A-904A-241DC00873D9}" type="presParOf" srcId="{610B04D0-E473-424A-B6A8-C3E0E20FCB9F}" destId="{C667E1D7-AEE6-4E76-BA92-D55CB740EC9C}" srcOrd="1" destOrd="0" presId="urn:microsoft.com/office/officeart/2011/layout/HexagonRadial"/>
    <dgm:cxn modelId="{97C3177E-5F4D-46B8-948D-0A2760564629}" type="presParOf" srcId="{C667E1D7-AEE6-4E76-BA92-D55CB740EC9C}" destId="{C3F92ECF-29AB-4629-BE48-5F3D5A2AECE2}" srcOrd="0" destOrd="0" presId="urn:microsoft.com/office/officeart/2011/layout/HexagonRadial"/>
    <dgm:cxn modelId="{A2927B38-CF39-43B2-B8F7-A0DA622B5C1A}" type="presParOf" srcId="{610B04D0-E473-424A-B6A8-C3E0E20FCB9F}" destId="{9D795980-BC7B-4336-98D9-16EA94DBAC00}" srcOrd="2" destOrd="0" presId="urn:microsoft.com/office/officeart/2011/layout/HexagonRadial"/>
    <dgm:cxn modelId="{AE5D6324-D72B-4ACF-8BB0-5B47BDC3A69C}" type="presParOf" srcId="{610B04D0-E473-424A-B6A8-C3E0E20FCB9F}" destId="{E9DFC81C-5378-4568-A14B-0C47C4901FCD}" srcOrd="3" destOrd="0" presId="urn:microsoft.com/office/officeart/2011/layout/HexagonRadial"/>
    <dgm:cxn modelId="{C854539F-0582-4656-B2F1-2F138E175F5F}" type="presParOf" srcId="{E9DFC81C-5378-4568-A14B-0C47C4901FCD}" destId="{6CEB51A7-9993-4357-AD5A-EE104B6032AB}" srcOrd="0" destOrd="0" presId="urn:microsoft.com/office/officeart/2011/layout/HexagonRadial"/>
    <dgm:cxn modelId="{EB1BF42D-5B73-4567-B0B3-42795C8E7912}" type="presParOf" srcId="{610B04D0-E473-424A-B6A8-C3E0E20FCB9F}" destId="{528CDF8A-D315-4BD6-801F-4F34512E2C1D}" srcOrd="4" destOrd="0" presId="urn:microsoft.com/office/officeart/2011/layout/HexagonRadial"/>
    <dgm:cxn modelId="{D77641D5-5C31-4D8A-80EA-A780BBF0F2B9}" type="presParOf" srcId="{610B04D0-E473-424A-B6A8-C3E0E20FCB9F}" destId="{84D33C83-76E5-435E-81B7-08412EB5B903}" srcOrd="5" destOrd="0" presId="urn:microsoft.com/office/officeart/2011/layout/HexagonRadial"/>
    <dgm:cxn modelId="{E313255A-0058-4728-BB7E-C76C591BDB80}" type="presParOf" srcId="{84D33C83-76E5-435E-81B7-08412EB5B903}" destId="{4E8F6F7C-2426-4EA2-B107-3B04A433D676}" srcOrd="0" destOrd="0" presId="urn:microsoft.com/office/officeart/2011/layout/HexagonRadial"/>
    <dgm:cxn modelId="{87562E4D-0222-4AA7-8C0D-798141111593}" type="presParOf" srcId="{610B04D0-E473-424A-B6A8-C3E0E20FCB9F}" destId="{43FB20AF-F509-468C-879D-BA3AE2A1BAF0}" srcOrd="6" destOrd="0" presId="urn:microsoft.com/office/officeart/2011/layout/HexagonRadial"/>
    <dgm:cxn modelId="{2767A57B-D971-4B77-A06E-82FE1595C376}" type="presParOf" srcId="{610B04D0-E473-424A-B6A8-C3E0E20FCB9F}" destId="{5A34E9A7-CDF2-400D-B46B-EA1476B4A3DD}" srcOrd="7" destOrd="0" presId="urn:microsoft.com/office/officeart/2011/layout/HexagonRadial"/>
    <dgm:cxn modelId="{988E9909-9AC5-4699-B1BF-B44D6AF55FD4}" type="presParOf" srcId="{5A34E9A7-CDF2-400D-B46B-EA1476B4A3DD}" destId="{406B8D6D-89E4-48EC-B2E2-D689CEE2502B}" srcOrd="0" destOrd="0" presId="urn:microsoft.com/office/officeart/2011/layout/HexagonRadial"/>
    <dgm:cxn modelId="{312A8A4A-8AA5-4ACE-A29E-C3A50DB6DF07}" type="presParOf" srcId="{610B04D0-E473-424A-B6A8-C3E0E20FCB9F}" destId="{92FD4740-B0E0-4376-BFD9-4227490FF0DA}" srcOrd="8" destOrd="0" presId="urn:microsoft.com/office/officeart/2011/layout/HexagonRadial"/>
    <dgm:cxn modelId="{8A4579E9-CF25-47DF-8822-37C9D13179D6}" type="presParOf" srcId="{610B04D0-E473-424A-B6A8-C3E0E20FCB9F}" destId="{20C6D114-E105-483F-9B7D-2F6B9EB015A7}" srcOrd="9" destOrd="0" presId="urn:microsoft.com/office/officeart/2011/layout/HexagonRadial"/>
    <dgm:cxn modelId="{9C8D731D-B694-44E7-93C5-44F910768ABE}" type="presParOf" srcId="{20C6D114-E105-483F-9B7D-2F6B9EB015A7}" destId="{45732F64-9E31-48F8-96D0-1FBBC4867200}" srcOrd="0" destOrd="0" presId="urn:microsoft.com/office/officeart/2011/layout/HexagonRadial"/>
    <dgm:cxn modelId="{F33F60C7-047E-4FA6-A5D2-030C30657489}" type="presParOf" srcId="{610B04D0-E473-424A-B6A8-C3E0E20FCB9F}" destId="{B20CABE7-172A-4489-800C-BB1281862609}" srcOrd="10" destOrd="0" presId="urn:microsoft.com/office/officeart/2011/layout/HexagonRadial"/>
    <dgm:cxn modelId="{B339014F-F5E6-4FCD-8C0E-DB7A5478B442}" type="presParOf" srcId="{610B04D0-E473-424A-B6A8-C3E0E20FCB9F}" destId="{DCF44C2F-7D6F-4EE8-8073-936A0AD7A946}" srcOrd="11" destOrd="0" presId="urn:microsoft.com/office/officeart/2011/layout/HexagonRadial"/>
    <dgm:cxn modelId="{D4B71BC3-F60B-4FB3-878F-2202BEEFCC1B}" type="presParOf" srcId="{DCF44C2F-7D6F-4EE8-8073-936A0AD7A946}" destId="{F74E5848-F80B-40F8-999D-B6C012E376A7}" srcOrd="0" destOrd="0" presId="urn:microsoft.com/office/officeart/2011/layout/HexagonRadial"/>
    <dgm:cxn modelId="{96D85F3E-D9D8-4BDA-848A-0C4819B7C176}" type="presParOf" srcId="{610B04D0-E473-424A-B6A8-C3E0E20FCB9F}" destId="{EA8D87EE-3B7A-438E-A2D1-6DA8DEC49E17}"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FCE0D7-95DB-4330-A248-8DB1BD08A562}">
      <dsp:nvSpPr>
        <dsp:cNvPr id="0" name=""/>
        <dsp:cNvSpPr/>
      </dsp:nvSpPr>
      <dsp:spPr>
        <a:xfrm>
          <a:off x="2468434" y="1499509"/>
          <a:ext cx="1905941" cy="1648716"/>
        </a:xfrm>
        <a:prstGeom prst="hexagon">
          <a:avLst>
            <a:gd name="adj" fmla="val 28570"/>
            <a:gd name="vf" fmla="val 11547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Resources</a:t>
          </a:r>
        </a:p>
      </dsp:txBody>
      <dsp:txXfrm>
        <a:off x="2784275" y="1772724"/>
        <a:ext cx="1274259" cy="1102286"/>
      </dsp:txXfrm>
    </dsp:sp>
    <dsp:sp modelId="{6CEB51A7-9993-4357-AD5A-EE104B6032AB}">
      <dsp:nvSpPr>
        <dsp:cNvPr id="0" name=""/>
        <dsp:cNvSpPr/>
      </dsp:nvSpPr>
      <dsp:spPr>
        <a:xfrm>
          <a:off x="3661919" y="710709"/>
          <a:ext cx="719106" cy="619605"/>
        </a:xfrm>
        <a:prstGeom prst="hexagon">
          <a:avLst>
            <a:gd name="adj" fmla="val 28900"/>
            <a:gd name="vf" fmla="val 115470"/>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9D795980-BC7B-4336-98D9-16EA94DBAC00}">
      <dsp:nvSpPr>
        <dsp:cNvPr id="0" name=""/>
        <dsp:cNvSpPr/>
      </dsp:nvSpPr>
      <dsp:spPr>
        <a:xfrm>
          <a:off x="2643998" y="0"/>
          <a:ext cx="1561905" cy="1351231"/>
        </a:xfrm>
        <a:prstGeom prst="hexagon">
          <a:avLst>
            <a:gd name="adj" fmla="val 28570"/>
            <a:gd name="vf" fmla="val 11547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Contacts</a:t>
          </a:r>
        </a:p>
      </dsp:txBody>
      <dsp:txXfrm>
        <a:off x="2902839" y="223928"/>
        <a:ext cx="1044223" cy="903375"/>
      </dsp:txXfrm>
    </dsp:sp>
    <dsp:sp modelId="{4E8F6F7C-2426-4EA2-B107-3B04A433D676}">
      <dsp:nvSpPr>
        <dsp:cNvPr id="0" name=""/>
        <dsp:cNvSpPr/>
      </dsp:nvSpPr>
      <dsp:spPr>
        <a:xfrm>
          <a:off x="4501172" y="1869041"/>
          <a:ext cx="719106" cy="619605"/>
        </a:xfrm>
        <a:prstGeom prst="hexagon">
          <a:avLst>
            <a:gd name="adj" fmla="val 28900"/>
            <a:gd name="vf" fmla="val 115470"/>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528CDF8A-D315-4BD6-801F-4F34512E2C1D}">
      <dsp:nvSpPr>
        <dsp:cNvPr id="0" name=""/>
        <dsp:cNvSpPr/>
      </dsp:nvSpPr>
      <dsp:spPr>
        <a:xfrm>
          <a:off x="4076447" y="831098"/>
          <a:ext cx="1561905" cy="1351231"/>
        </a:xfrm>
        <a:prstGeom prst="hexagon">
          <a:avLst>
            <a:gd name="adj" fmla="val 28570"/>
            <a:gd name="vf" fmla="val 11547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Skills</a:t>
          </a:r>
        </a:p>
      </dsp:txBody>
      <dsp:txXfrm>
        <a:off x="4335288" y="1055026"/>
        <a:ext cx="1044223" cy="903375"/>
      </dsp:txXfrm>
    </dsp:sp>
    <dsp:sp modelId="{406B8D6D-89E4-48EC-B2E2-D689CEE2502B}">
      <dsp:nvSpPr>
        <dsp:cNvPr id="0" name=""/>
        <dsp:cNvSpPr/>
      </dsp:nvSpPr>
      <dsp:spPr>
        <a:xfrm>
          <a:off x="3918173" y="3176579"/>
          <a:ext cx="719106" cy="619605"/>
        </a:xfrm>
        <a:prstGeom prst="hexagon">
          <a:avLst>
            <a:gd name="adj" fmla="val 28900"/>
            <a:gd name="vf" fmla="val 115470"/>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43FB20AF-F509-468C-879D-BA3AE2A1BAF0}">
      <dsp:nvSpPr>
        <dsp:cNvPr id="0" name=""/>
        <dsp:cNvSpPr/>
      </dsp:nvSpPr>
      <dsp:spPr>
        <a:xfrm>
          <a:off x="4076447" y="2464940"/>
          <a:ext cx="1561905" cy="1351231"/>
        </a:xfrm>
        <a:prstGeom prst="hexagon">
          <a:avLst>
            <a:gd name="adj" fmla="val 28570"/>
            <a:gd name="vf" fmla="val 11547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Money</a:t>
          </a:r>
        </a:p>
      </dsp:txBody>
      <dsp:txXfrm>
        <a:off x="4335288" y="2688868"/>
        <a:ext cx="1044223" cy="903375"/>
      </dsp:txXfrm>
    </dsp:sp>
    <dsp:sp modelId="{45732F64-9E31-48F8-96D0-1FBBC4867200}">
      <dsp:nvSpPr>
        <dsp:cNvPr id="0" name=""/>
        <dsp:cNvSpPr/>
      </dsp:nvSpPr>
      <dsp:spPr>
        <a:xfrm>
          <a:off x="2471980" y="3312307"/>
          <a:ext cx="719106" cy="619605"/>
        </a:xfrm>
        <a:prstGeom prst="hexagon">
          <a:avLst>
            <a:gd name="adj" fmla="val 28900"/>
            <a:gd name="vf" fmla="val 115470"/>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92FD4740-B0E0-4376-BFD9-4227490FF0DA}">
      <dsp:nvSpPr>
        <dsp:cNvPr id="0" name=""/>
        <dsp:cNvSpPr/>
      </dsp:nvSpPr>
      <dsp:spPr>
        <a:xfrm>
          <a:off x="2643998" y="3296968"/>
          <a:ext cx="1561905" cy="1351231"/>
        </a:xfrm>
        <a:prstGeom prst="hexagon">
          <a:avLst>
            <a:gd name="adj" fmla="val 28570"/>
            <a:gd name="vf" fmla="val 11547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Staff</a:t>
          </a:r>
        </a:p>
      </dsp:txBody>
      <dsp:txXfrm>
        <a:off x="2902839" y="3520896"/>
        <a:ext cx="1044223" cy="903375"/>
      </dsp:txXfrm>
    </dsp:sp>
    <dsp:sp modelId="{F74E5848-F80B-40F8-999D-B6C012E376A7}">
      <dsp:nvSpPr>
        <dsp:cNvPr id="0" name=""/>
        <dsp:cNvSpPr/>
      </dsp:nvSpPr>
      <dsp:spPr>
        <a:xfrm>
          <a:off x="1618984" y="2154440"/>
          <a:ext cx="719106" cy="619605"/>
        </a:xfrm>
        <a:prstGeom prst="hexagon">
          <a:avLst>
            <a:gd name="adj" fmla="val 28900"/>
            <a:gd name="vf" fmla="val 115470"/>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B20CABE7-172A-4489-800C-BB1281862609}">
      <dsp:nvSpPr>
        <dsp:cNvPr id="0" name=""/>
        <dsp:cNvSpPr/>
      </dsp:nvSpPr>
      <dsp:spPr>
        <a:xfrm>
          <a:off x="1204899" y="2465870"/>
          <a:ext cx="1561905" cy="1351231"/>
        </a:xfrm>
        <a:prstGeom prst="hexagon">
          <a:avLst>
            <a:gd name="adj" fmla="val 28570"/>
            <a:gd name="vf" fmla="val 11547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Materials</a:t>
          </a:r>
        </a:p>
      </dsp:txBody>
      <dsp:txXfrm>
        <a:off x="1463740" y="2689798"/>
        <a:ext cx="1044223" cy="903375"/>
      </dsp:txXfrm>
    </dsp:sp>
    <dsp:sp modelId="{EA8D87EE-3B7A-438E-A2D1-6DA8DEC49E17}">
      <dsp:nvSpPr>
        <dsp:cNvPr id="0" name=""/>
        <dsp:cNvSpPr/>
      </dsp:nvSpPr>
      <dsp:spPr>
        <a:xfrm>
          <a:off x="1204899" y="829238"/>
          <a:ext cx="1561905" cy="1351231"/>
        </a:xfrm>
        <a:prstGeom prst="hexagon">
          <a:avLst>
            <a:gd name="adj" fmla="val 28570"/>
            <a:gd name="vf" fmla="val 115470"/>
          </a:avLst>
        </a:prstGeom>
        <a:solidFill>
          <a:srgbClr val="DAD638"/>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Other?</a:t>
          </a:r>
        </a:p>
      </dsp:txBody>
      <dsp:txXfrm>
        <a:off x="1463740" y="1053166"/>
        <a:ext cx="1044223" cy="9033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FCE0D7-95DB-4330-A248-8DB1BD08A562}">
      <dsp:nvSpPr>
        <dsp:cNvPr id="0" name=""/>
        <dsp:cNvSpPr/>
      </dsp:nvSpPr>
      <dsp:spPr>
        <a:xfrm>
          <a:off x="2468434" y="1499509"/>
          <a:ext cx="1905941" cy="1648716"/>
        </a:xfrm>
        <a:prstGeom prst="hexagon">
          <a:avLst>
            <a:gd name="adj" fmla="val 28570"/>
            <a:gd name="vf" fmla="val 11547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Resources</a:t>
          </a:r>
        </a:p>
      </dsp:txBody>
      <dsp:txXfrm>
        <a:off x="2784275" y="1772724"/>
        <a:ext cx="1274259" cy="1102286"/>
      </dsp:txXfrm>
    </dsp:sp>
    <dsp:sp modelId="{6CEB51A7-9993-4357-AD5A-EE104B6032AB}">
      <dsp:nvSpPr>
        <dsp:cNvPr id="0" name=""/>
        <dsp:cNvSpPr/>
      </dsp:nvSpPr>
      <dsp:spPr>
        <a:xfrm>
          <a:off x="3661919" y="710709"/>
          <a:ext cx="719106" cy="619605"/>
        </a:xfrm>
        <a:prstGeom prst="hexagon">
          <a:avLst>
            <a:gd name="adj" fmla="val 28900"/>
            <a:gd name="vf" fmla="val 115470"/>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9D795980-BC7B-4336-98D9-16EA94DBAC00}">
      <dsp:nvSpPr>
        <dsp:cNvPr id="0" name=""/>
        <dsp:cNvSpPr/>
      </dsp:nvSpPr>
      <dsp:spPr>
        <a:xfrm>
          <a:off x="2643998" y="0"/>
          <a:ext cx="1561905" cy="1351231"/>
        </a:xfrm>
        <a:prstGeom prst="hexagon">
          <a:avLst>
            <a:gd name="adj" fmla="val 28570"/>
            <a:gd name="vf" fmla="val 11547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Contacts</a:t>
          </a:r>
        </a:p>
      </dsp:txBody>
      <dsp:txXfrm>
        <a:off x="2902839" y="223928"/>
        <a:ext cx="1044223" cy="903375"/>
      </dsp:txXfrm>
    </dsp:sp>
    <dsp:sp modelId="{4E8F6F7C-2426-4EA2-B107-3B04A433D676}">
      <dsp:nvSpPr>
        <dsp:cNvPr id="0" name=""/>
        <dsp:cNvSpPr/>
      </dsp:nvSpPr>
      <dsp:spPr>
        <a:xfrm>
          <a:off x="4501172" y="1869041"/>
          <a:ext cx="719106" cy="619605"/>
        </a:xfrm>
        <a:prstGeom prst="hexagon">
          <a:avLst>
            <a:gd name="adj" fmla="val 28900"/>
            <a:gd name="vf" fmla="val 115470"/>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528CDF8A-D315-4BD6-801F-4F34512E2C1D}">
      <dsp:nvSpPr>
        <dsp:cNvPr id="0" name=""/>
        <dsp:cNvSpPr/>
      </dsp:nvSpPr>
      <dsp:spPr>
        <a:xfrm>
          <a:off x="4076447" y="831098"/>
          <a:ext cx="1561905" cy="1351231"/>
        </a:xfrm>
        <a:prstGeom prst="hexagon">
          <a:avLst>
            <a:gd name="adj" fmla="val 28570"/>
            <a:gd name="vf" fmla="val 11547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Skills</a:t>
          </a:r>
        </a:p>
      </dsp:txBody>
      <dsp:txXfrm>
        <a:off x="4335288" y="1055026"/>
        <a:ext cx="1044223" cy="903375"/>
      </dsp:txXfrm>
    </dsp:sp>
    <dsp:sp modelId="{406B8D6D-89E4-48EC-B2E2-D689CEE2502B}">
      <dsp:nvSpPr>
        <dsp:cNvPr id="0" name=""/>
        <dsp:cNvSpPr/>
      </dsp:nvSpPr>
      <dsp:spPr>
        <a:xfrm>
          <a:off x="3918173" y="3176579"/>
          <a:ext cx="719106" cy="619605"/>
        </a:xfrm>
        <a:prstGeom prst="hexagon">
          <a:avLst>
            <a:gd name="adj" fmla="val 28900"/>
            <a:gd name="vf" fmla="val 115470"/>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43FB20AF-F509-468C-879D-BA3AE2A1BAF0}">
      <dsp:nvSpPr>
        <dsp:cNvPr id="0" name=""/>
        <dsp:cNvSpPr/>
      </dsp:nvSpPr>
      <dsp:spPr>
        <a:xfrm>
          <a:off x="4076447" y="2464940"/>
          <a:ext cx="1561905" cy="1351231"/>
        </a:xfrm>
        <a:prstGeom prst="hexagon">
          <a:avLst>
            <a:gd name="adj" fmla="val 28570"/>
            <a:gd name="vf" fmla="val 11547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Money</a:t>
          </a:r>
        </a:p>
      </dsp:txBody>
      <dsp:txXfrm>
        <a:off x="4335288" y="2688868"/>
        <a:ext cx="1044223" cy="903375"/>
      </dsp:txXfrm>
    </dsp:sp>
    <dsp:sp modelId="{45732F64-9E31-48F8-96D0-1FBBC4867200}">
      <dsp:nvSpPr>
        <dsp:cNvPr id="0" name=""/>
        <dsp:cNvSpPr/>
      </dsp:nvSpPr>
      <dsp:spPr>
        <a:xfrm>
          <a:off x="2471980" y="3312307"/>
          <a:ext cx="719106" cy="619605"/>
        </a:xfrm>
        <a:prstGeom prst="hexagon">
          <a:avLst>
            <a:gd name="adj" fmla="val 28900"/>
            <a:gd name="vf" fmla="val 115470"/>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92FD4740-B0E0-4376-BFD9-4227490FF0DA}">
      <dsp:nvSpPr>
        <dsp:cNvPr id="0" name=""/>
        <dsp:cNvSpPr/>
      </dsp:nvSpPr>
      <dsp:spPr>
        <a:xfrm>
          <a:off x="2643998" y="3296968"/>
          <a:ext cx="1561905" cy="1351231"/>
        </a:xfrm>
        <a:prstGeom prst="hexagon">
          <a:avLst>
            <a:gd name="adj" fmla="val 28570"/>
            <a:gd name="vf" fmla="val 11547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Staff</a:t>
          </a:r>
        </a:p>
      </dsp:txBody>
      <dsp:txXfrm>
        <a:off x="2902839" y="3520896"/>
        <a:ext cx="1044223" cy="903375"/>
      </dsp:txXfrm>
    </dsp:sp>
    <dsp:sp modelId="{F74E5848-F80B-40F8-999D-B6C012E376A7}">
      <dsp:nvSpPr>
        <dsp:cNvPr id="0" name=""/>
        <dsp:cNvSpPr/>
      </dsp:nvSpPr>
      <dsp:spPr>
        <a:xfrm>
          <a:off x="1618984" y="2154440"/>
          <a:ext cx="719106" cy="619605"/>
        </a:xfrm>
        <a:prstGeom prst="hexagon">
          <a:avLst>
            <a:gd name="adj" fmla="val 28900"/>
            <a:gd name="vf" fmla="val 115470"/>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B20CABE7-172A-4489-800C-BB1281862609}">
      <dsp:nvSpPr>
        <dsp:cNvPr id="0" name=""/>
        <dsp:cNvSpPr/>
      </dsp:nvSpPr>
      <dsp:spPr>
        <a:xfrm>
          <a:off x="1204899" y="2465870"/>
          <a:ext cx="1561905" cy="1351231"/>
        </a:xfrm>
        <a:prstGeom prst="hexagon">
          <a:avLst>
            <a:gd name="adj" fmla="val 28570"/>
            <a:gd name="vf" fmla="val 11547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Materials</a:t>
          </a:r>
        </a:p>
      </dsp:txBody>
      <dsp:txXfrm>
        <a:off x="1463740" y="2689798"/>
        <a:ext cx="1044223" cy="903375"/>
      </dsp:txXfrm>
    </dsp:sp>
    <dsp:sp modelId="{EA8D87EE-3B7A-438E-A2D1-6DA8DEC49E17}">
      <dsp:nvSpPr>
        <dsp:cNvPr id="0" name=""/>
        <dsp:cNvSpPr/>
      </dsp:nvSpPr>
      <dsp:spPr>
        <a:xfrm>
          <a:off x="1204899" y="829238"/>
          <a:ext cx="1561905" cy="1351231"/>
        </a:xfrm>
        <a:prstGeom prst="hexagon">
          <a:avLst>
            <a:gd name="adj" fmla="val 28570"/>
            <a:gd name="vf" fmla="val 115470"/>
          </a:avLst>
        </a:prstGeom>
        <a:solidFill>
          <a:srgbClr val="DAD638"/>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Other?</a:t>
          </a:r>
        </a:p>
      </dsp:txBody>
      <dsp:txXfrm>
        <a:off x="1463740" y="1053166"/>
        <a:ext cx="1044223" cy="903375"/>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3D7C7F-23F5-4EE3-BB36-A768E0226469}"/>
              </a:ext>
            </a:extLst>
          </p:cNvPr>
          <p:cNvSpPr>
            <a:spLocks noGrp="1"/>
          </p:cNvSpPr>
          <p:nvPr>
            <p:ph type="hdr" sz="quarter"/>
          </p:nvPr>
        </p:nvSpPr>
        <p:spPr>
          <a:xfrm>
            <a:off x="6626" y="0"/>
            <a:ext cx="3650974" cy="458788"/>
          </a:xfrm>
          <a:prstGeom prst="rect">
            <a:avLst/>
          </a:prstGeom>
        </p:spPr>
        <p:txBody>
          <a:bodyPr vert="horz" lIns="91440" tIns="45720" rIns="91440" bIns="45720" rtlCol="0"/>
          <a:lstStyle>
            <a:lvl1pPr algn="l">
              <a:defRPr sz="1200"/>
            </a:lvl1pPr>
          </a:lstStyle>
          <a:p>
            <a:r>
              <a:rPr lang="en-US" dirty="0"/>
              <a:t>Workshop: Developing Policy Advocacy Strategies</a:t>
            </a:r>
          </a:p>
          <a:p>
            <a:endParaRPr lang="en-US" dirty="0"/>
          </a:p>
        </p:txBody>
      </p:sp>
      <p:sp>
        <p:nvSpPr>
          <p:cNvPr id="3" name="Date Placeholder 2">
            <a:extLst>
              <a:ext uri="{FF2B5EF4-FFF2-40B4-BE49-F238E27FC236}">
                <a16:creationId xmlns:a16="http://schemas.microsoft.com/office/drawing/2014/main" id="{69D614C5-4C81-4A3C-AAF0-D081B9DD878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02F119-A5CE-4786-A56A-DCC07C1D9269}" type="datetimeFigureOut">
              <a:rPr lang="en-US" smtClean="0"/>
              <a:t>2/6/2019</a:t>
            </a:fld>
            <a:endParaRPr lang="en-US"/>
          </a:p>
        </p:txBody>
      </p:sp>
      <p:sp>
        <p:nvSpPr>
          <p:cNvPr id="4" name="Footer Placeholder 3">
            <a:extLst>
              <a:ext uri="{FF2B5EF4-FFF2-40B4-BE49-F238E27FC236}">
                <a16:creationId xmlns:a16="http://schemas.microsoft.com/office/drawing/2014/main" id="{9EC830C6-46D3-46B7-9C52-C7E4BFF42EE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Session 11. Assess Resources</a:t>
            </a:r>
          </a:p>
        </p:txBody>
      </p:sp>
      <p:sp>
        <p:nvSpPr>
          <p:cNvPr id="5" name="Slide Number Placeholder 4">
            <a:extLst>
              <a:ext uri="{FF2B5EF4-FFF2-40B4-BE49-F238E27FC236}">
                <a16:creationId xmlns:a16="http://schemas.microsoft.com/office/drawing/2014/main" id="{A8F7A03B-7FC3-41E2-80B8-93995AEFC75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F242BAB-C731-4E8B-8B38-9646C9D514A1}" type="slidenum">
              <a:rPr lang="en-US" smtClean="0"/>
              <a:t>‹#›</a:t>
            </a:fld>
            <a:endParaRPr lang="en-US"/>
          </a:p>
        </p:txBody>
      </p:sp>
    </p:spTree>
    <p:extLst>
      <p:ext uri="{BB962C8B-B14F-4D97-AF65-F5344CB8AC3E}">
        <p14:creationId xmlns:p14="http://schemas.microsoft.com/office/powerpoint/2010/main" val="3678173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458788"/>
          </a:xfrm>
          <a:prstGeom prst="rect">
            <a:avLst/>
          </a:prstGeom>
        </p:spPr>
        <p:txBody>
          <a:bodyPr vert="horz" lIns="91440" tIns="45720" rIns="91440" bIns="45720" rtlCol="0"/>
          <a:lstStyle>
            <a:lvl1pPr algn="l">
              <a:defRPr sz="1200"/>
            </a:lvl1pPr>
          </a:lstStyle>
          <a:p>
            <a:r>
              <a:rPr lang="en-US" dirty="0"/>
              <a:t>Workshop: Developing Policy Advocacy Strategies</a:t>
            </a:r>
          </a:p>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30779F-5852-47D3-A190-AB071ED758E2}" type="datetimeFigureOut">
              <a:rPr lang="en-US" smtClean="0"/>
              <a:t>2/6/2019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Session 11. Assess Resources</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ED716E-BBAC-4A06-B620-23A0D185684B}" type="slidenum">
              <a:rPr lang="en-US" smtClean="0"/>
              <a:t>‹#›</a:t>
            </a:fld>
            <a:endParaRPr lang="en-US"/>
          </a:p>
        </p:txBody>
      </p:sp>
    </p:spTree>
    <p:extLst>
      <p:ext uri="{BB962C8B-B14F-4D97-AF65-F5344CB8AC3E}">
        <p14:creationId xmlns:p14="http://schemas.microsoft.com/office/powerpoint/2010/main" val="2890741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ED716E-BBAC-4A06-B620-23A0D185684B}" type="slidenum">
              <a:rPr lang="en-US" smtClean="0"/>
              <a:t>1</a:t>
            </a:fld>
            <a:endParaRPr lang="en-US"/>
          </a:p>
        </p:txBody>
      </p:sp>
    </p:spTree>
    <p:extLst>
      <p:ext uri="{BB962C8B-B14F-4D97-AF65-F5344CB8AC3E}">
        <p14:creationId xmlns:p14="http://schemas.microsoft.com/office/powerpoint/2010/main" val="704796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6416675"/>
            <a:ext cx="2133600" cy="365125"/>
          </a:xfrm>
          <a:prstGeom prst="rect">
            <a:avLst/>
          </a:prstGeom>
        </p:spPr>
        <p:txBody>
          <a:bodyPr/>
          <a:lstStyle>
            <a:lvl1pPr>
              <a:defRPr sz="1200"/>
            </a:lvl1pPr>
          </a:lstStyle>
          <a:p>
            <a:fld id="{2025715A-C7CD-104F-ACA8-F6E3BD89E3CF}" type="datetimeFigureOut">
              <a:rPr lang="en-US" smtClean="0"/>
              <a:pPr/>
              <a:t>2/6/2019</a:t>
            </a:fld>
            <a:endParaRPr lang="en-US" dirty="0"/>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lvl1pPr>
              <a:defRPr sz="1200"/>
            </a:lvl1pPr>
          </a:lstStyle>
          <a:p>
            <a:endParaRPr lang="en-US" dirty="0"/>
          </a:p>
        </p:txBody>
      </p:sp>
      <p:sp>
        <p:nvSpPr>
          <p:cNvPr id="6" name="Slide Number Placeholder 5"/>
          <p:cNvSpPr>
            <a:spLocks noGrp="1"/>
          </p:cNvSpPr>
          <p:nvPr>
            <p:ph type="sldNum" sz="quarter" idx="12"/>
          </p:nvPr>
        </p:nvSpPr>
        <p:spPr>
          <a:xfrm>
            <a:off x="6553200" y="6416675"/>
            <a:ext cx="2133600" cy="365125"/>
          </a:xfrm>
          <a:prstGeom prst="rect">
            <a:avLst/>
          </a:prstGeom>
        </p:spPr>
        <p:txBody>
          <a:bodyPr/>
          <a:lstStyle>
            <a:lvl1pPr>
              <a:defRPr sz="1200"/>
            </a:lvl1pPr>
          </a:lstStyle>
          <a:p>
            <a:fld id="{B6154156-82E8-F649-BBF6-8BD4FB3A7E6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518855"/>
            <a:ext cx="8229600" cy="1143000"/>
          </a:xfrm>
          <a:prstGeom prst="rect">
            <a:avLst/>
          </a:prstGeom>
        </p:spPr>
        <p:txBody>
          <a:bodyPr/>
          <a:lstStyle/>
          <a:p>
            <a:r>
              <a:rPr lang="en-US" dirty="0"/>
              <a:t>Click to edit Master title style</a:t>
            </a:r>
          </a:p>
        </p:txBody>
      </p:sp>
      <p:sp>
        <p:nvSpPr>
          <p:cNvPr id="3" name="Vertical Text Placeholder 2"/>
          <p:cNvSpPr>
            <a:spLocks noGrp="1"/>
          </p:cNvSpPr>
          <p:nvPr>
            <p:ph type="body" orient="vert" idx="1"/>
          </p:nvPr>
        </p:nvSpPr>
        <p:spPr>
          <a:xfrm rot="16200000">
            <a:off x="3390900" y="38097"/>
            <a:ext cx="2438403" cy="815340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304800" y="6416675"/>
            <a:ext cx="2133600" cy="365125"/>
          </a:xfrm>
          <a:prstGeom prst="rect">
            <a:avLst/>
          </a:prstGeom>
        </p:spPr>
        <p:txBody>
          <a:bodyPr/>
          <a:lstStyle>
            <a:lvl1pPr>
              <a:defRPr sz="1200"/>
            </a:lvl1pPr>
          </a:lstStyle>
          <a:p>
            <a:fld id="{2025715A-C7CD-104F-ACA8-F6E3BD89E3CF}" type="datetimeFigureOut">
              <a:rPr lang="en-US" smtClean="0"/>
              <a:pPr/>
              <a:t>2/6/2019</a:t>
            </a:fld>
            <a:endParaRPr lang="en-US" dirty="0"/>
          </a:p>
        </p:txBody>
      </p:sp>
      <p:sp>
        <p:nvSpPr>
          <p:cNvPr id="8" name="Footer Placeholder 4"/>
          <p:cNvSpPr>
            <a:spLocks noGrp="1"/>
          </p:cNvSpPr>
          <p:nvPr>
            <p:ph type="ftr" sz="quarter" idx="11"/>
          </p:nvPr>
        </p:nvSpPr>
        <p:spPr>
          <a:xfrm>
            <a:off x="3124200" y="6416675"/>
            <a:ext cx="2895600" cy="365125"/>
          </a:xfrm>
          <a:prstGeom prst="rect">
            <a:avLst/>
          </a:prstGeom>
        </p:spPr>
        <p:txBody>
          <a:bodyPr/>
          <a:lstStyle>
            <a:lvl1pPr>
              <a:defRPr sz="1200"/>
            </a:lvl1pPr>
          </a:lstStyle>
          <a:p>
            <a:endParaRPr lang="en-US" dirty="0"/>
          </a:p>
        </p:txBody>
      </p:sp>
      <p:sp>
        <p:nvSpPr>
          <p:cNvPr id="9" name="Slide Number Placeholder 5"/>
          <p:cNvSpPr>
            <a:spLocks noGrp="1"/>
          </p:cNvSpPr>
          <p:nvPr>
            <p:ph type="sldNum" sz="quarter" idx="12"/>
          </p:nvPr>
        </p:nvSpPr>
        <p:spPr>
          <a:xfrm>
            <a:off x="6553200" y="6416675"/>
            <a:ext cx="2133600" cy="365125"/>
          </a:xfrm>
          <a:prstGeom prst="rect">
            <a:avLst/>
          </a:prstGeom>
        </p:spPr>
        <p:txBody>
          <a:bodyPr/>
          <a:lstStyle>
            <a:lvl1pPr>
              <a:defRPr sz="1200"/>
            </a:lvl1pPr>
          </a:lstStyle>
          <a:p>
            <a:fld id="{B6154156-82E8-F649-BBF6-8BD4FB3A7E6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rot="16200000">
            <a:off x="3945981" y="-1962151"/>
            <a:ext cx="1257299" cy="8229600"/>
          </a:xfrm>
          <a:prstGeom prst="rect">
            <a:avLst/>
          </a:prstGeom>
        </p:spPr>
        <p:txBody>
          <a:bodyPr vert="eaVert"/>
          <a:lstStyle/>
          <a:p>
            <a:r>
              <a:rPr lang="en-US" dirty="0"/>
              <a:t>Click to edit Master title style</a:t>
            </a:r>
          </a:p>
        </p:txBody>
      </p:sp>
      <p:sp>
        <p:nvSpPr>
          <p:cNvPr id="3" name="Vertical Text Placeholder 2"/>
          <p:cNvSpPr>
            <a:spLocks noGrp="1"/>
          </p:cNvSpPr>
          <p:nvPr>
            <p:ph type="body" orient="vert" idx="1"/>
          </p:nvPr>
        </p:nvSpPr>
        <p:spPr>
          <a:xfrm rot="16200000">
            <a:off x="3065712" y="289719"/>
            <a:ext cx="2933700" cy="8145463"/>
          </a:xfrm>
          <a:prstGeom prst="rect">
            <a:avLst/>
          </a:prstGeo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304800" y="6416675"/>
            <a:ext cx="2133600" cy="365125"/>
          </a:xfrm>
          <a:prstGeom prst="rect">
            <a:avLst/>
          </a:prstGeom>
        </p:spPr>
        <p:txBody>
          <a:bodyPr/>
          <a:lstStyle>
            <a:lvl1pPr>
              <a:defRPr sz="1200"/>
            </a:lvl1pPr>
          </a:lstStyle>
          <a:p>
            <a:fld id="{2025715A-C7CD-104F-ACA8-F6E3BD89E3CF}" type="datetimeFigureOut">
              <a:rPr lang="en-US" smtClean="0"/>
              <a:pPr/>
              <a:t>2/6/2019</a:t>
            </a:fld>
            <a:endParaRPr lang="en-US" dirty="0"/>
          </a:p>
        </p:txBody>
      </p:sp>
      <p:sp>
        <p:nvSpPr>
          <p:cNvPr id="8" name="Footer Placeholder 4"/>
          <p:cNvSpPr>
            <a:spLocks noGrp="1"/>
          </p:cNvSpPr>
          <p:nvPr>
            <p:ph type="ftr" sz="quarter" idx="11"/>
          </p:nvPr>
        </p:nvSpPr>
        <p:spPr>
          <a:xfrm>
            <a:off x="3124200" y="6416675"/>
            <a:ext cx="2895600" cy="365125"/>
          </a:xfrm>
          <a:prstGeom prst="rect">
            <a:avLst/>
          </a:prstGeom>
        </p:spPr>
        <p:txBody>
          <a:bodyPr/>
          <a:lstStyle>
            <a:lvl1pPr>
              <a:defRPr sz="1200"/>
            </a:lvl1pPr>
          </a:lstStyle>
          <a:p>
            <a:endParaRPr lang="en-US" dirty="0"/>
          </a:p>
        </p:txBody>
      </p:sp>
      <p:sp>
        <p:nvSpPr>
          <p:cNvPr id="9" name="Slide Number Placeholder 5"/>
          <p:cNvSpPr>
            <a:spLocks noGrp="1"/>
          </p:cNvSpPr>
          <p:nvPr>
            <p:ph type="sldNum" sz="quarter" idx="12"/>
          </p:nvPr>
        </p:nvSpPr>
        <p:spPr>
          <a:xfrm>
            <a:off x="6553200" y="6416675"/>
            <a:ext cx="2133600" cy="365125"/>
          </a:xfrm>
          <a:prstGeom prst="rect">
            <a:avLst/>
          </a:prstGeom>
        </p:spPr>
        <p:txBody>
          <a:bodyPr/>
          <a:lstStyle>
            <a:lvl1pPr>
              <a:defRPr sz="1200"/>
            </a:lvl1pPr>
          </a:lstStyle>
          <a:p>
            <a:fld id="{B6154156-82E8-F649-BBF6-8BD4FB3A7E66}"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6416675"/>
            <a:ext cx="2133600" cy="365125"/>
          </a:xfrm>
          <a:prstGeom prst="rect">
            <a:avLst/>
          </a:prstGeom>
        </p:spPr>
        <p:txBody>
          <a:bodyPr/>
          <a:lstStyle>
            <a:lvl1pPr>
              <a:defRPr sz="1200"/>
            </a:lvl1pPr>
          </a:lstStyle>
          <a:p>
            <a:fld id="{2025715A-C7CD-104F-ACA8-F6E3BD89E3CF}" type="datetimeFigureOut">
              <a:rPr lang="en-US" smtClean="0">
                <a:solidFill>
                  <a:prstClr val="black"/>
                </a:solidFill>
              </a:rPr>
              <a:pPr/>
              <a:t>2/6/2019</a:t>
            </a:fld>
            <a:endParaRPr lang="en-US" dirty="0">
              <a:solidFill>
                <a:prstClr val="black"/>
              </a:solidFill>
            </a:endParaRPr>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lvl1pPr>
              <a:defRPr sz="1200"/>
            </a:lvl1pPr>
          </a:lstStyle>
          <a:p>
            <a:endParaRPr lang="en-US" dirty="0">
              <a:solidFill>
                <a:prstClr val="black"/>
              </a:solidFill>
            </a:endParaRPr>
          </a:p>
        </p:txBody>
      </p:sp>
      <p:sp>
        <p:nvSpPr>
          <p:cNvPr id="6" name="Slide Number Placeholder 5"/>
          <p:cNvSpPr>
            <a:spLocks noGrp="1"/>
          </p:cNvSpPr>
          <p:nvPr>
            <p:ph type="sldNum" sz="quarter" idx="12"/>
          </p:nvPr>
        </p:nvSpPr>
        <p:spPr>
          <a:xfrm>
            <a:off x="6553200" y="6416675"/>
            <a:ext cx="2133600" cy="365125"/>
          </a:xfrm>
          <a:prstGeom prst="rect">
            <a:avLst/>
          </a:prstGeom>
        </p:spPr>
        <p:txBody>
          <a:bodyPr/>
          <a:lstStyle>
            <a:lvl1pPr>
              <a:defRPr sz="1200"/>
            </a:lvl1pPr>
          </a:lstStyle>
          <a:p>
            <a:fld id="{B6154156-82E8-F649-BBF6-8BD4FB3A7E6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089871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60437"/>
            <a:ext cx="8229600" cy="1143000"/>
          </a:xfrm>
          <a:prstGeom prst="rect">
            <a:avLst/>
          </a:prstGeom>
        </p:spPr>
        <p:txBody>
          <a:bodyPr/>
          <a:lstStyle>
            <a:lvl1pPr algn="l">
              <a:defRPr sz="3600" b="1">
                <a:latin typeface="Calibri Light" panose="020F0302020204030204" pitchFamily="34" charset="0"/>
              </a:defRPr>
            </a:lvl1pPr>
          </a:lstStyle>
          <a:p>
            <a:r>
              <a:rPr lang="en-US" dirty="0"/>
              <a:t>Click to edit Master title style</a:t>
            </a:r>
          </a:p>
        </p:txBody>
      </p:sp>
      <p:sp>
        <p:nvSpPr>
          <p:cNvPr id="3" name="Content Placeholder 2"/>
          <p:cNvSpPr>
            <a:spLocks noGrp="1"/>
          </p:cNvSpPr>
          <p:nvPr>
            <p:ph idx="1"/>
          </p:nvPr>
        </p:nvSpPr>
        <p:spPr>
          <a:xfrm>
            <a:off x="457200" y="2332037"/>
            <a:ext cx="8229600" cy="3001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304800" y="6416675"/>
            <a:ext cx="2133600" cy="365125"/>
          </a:xfrm>
          <a:prstGeom prst="rect">
            <a:avLst/>
          </a:prstGeom>
        </p:spPr>
        <p:txBody>
          <a:bodyPr/>
          <a:lstStyle>
            <a:lvl1pPr>
              <a:defRPr sz="1200"/>
            </a:lvl1pPr>
          </a:lstStyle>
          <a:p>
            <a:fld id="{2025715A-C7CD-104F-ACA8-F6E3BD89E3CF}" type="datetimeFigureOut">
              <a:rPr lang="en-US" smtClean="0">
                <a:solidFill>
                  <a:prstClr val="black"/>
                </a:solidFill>
              </a:rPr>
              <a:pPr/>
              <a:t>2/6/2019</a:t>
            </a:fld>
            <a:endParaRPr lang="en-US" dirty="0">
              <a:solidFill>
                <a:prstClr val="black"/>
              </a:solidFill>
            </a:endParaRPr>
          </a:p>
        </p:txBody>
      </p:sp>
      <p:sp>
        <p:nvSpPr>
          <p:cNvPr id="8" name="Footer Placeholder 4"/>
          <p:cNvSpPr>
            <a:spLocks noGrp="1"/>
          </p:cNvSpPr>
          <p:nvPr>
            <p:ph type="ftr" sz="quarter" idx="11"/>
          </p:nvPr>
        </p:nvSpPr>
        <p:spPr>
          <a:xfrm>
            <a:off x="3124200" y="6416675"/>
            <a:ext cx="2895600" cy="365125"/>
          </a:xfrm>
          <a:prstGeom prst="rect">
            <a:avLst/>
          </a:prstGeom>
        </p:spPr>
        <p:txBody>
          <a:bodyPr/>
          <a:lstStyle>
            <a:lvl1pPr>
              <a:defRPr sz="1200"/>
            </a:lvl1pPr>
          </a:lstStyle>
          <a:p>
            <a:endParaRPr lang="en-US" dirty="0">
              <a:solidFill>
                <a:prstClr val="black"/>
              </a:solidFill>
            </a:endParaRPr>
          </a:p>
        </p:txBody>
      </p:sp>
      <p:sp>
        <p:nvSpPr>
          <p:cNvPr id="9" name="Slide Number Placeholder 5"/>
          <p:cNvSpPr>
            <a:spLocks noGrp="1"/>
          </p:cNvSpPr>
          <p:nvPr>
            <p:ph type="sldNum" sz="quarter" idx="12"/>
          </p:nvPr>
        </p:nvSpPr>
        <p:spPr>
          <a:xfrm>
            <a:off x="6553200" y="6416675"/>
            <a:ext cx="2133600" cy="365125"/>
          </a:xfrm>
          <a:prstGeom prst="rect">
            <a:avLst/>
          </a:prstGeom>
        </p:spPr>
        <p:txBody>
          <a:bodyPr/>
          <a:lstStyle>
            <a:lvl1pPr>
              <a:defRPr sz="1200"/>
            </a:lvl1pPr>
          </a:lstStyle>
          <a:p>
            <a:fld id="{B6154156-82E8-F649-BBF6-8BD4FB3A7E6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27057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429000"/>
            <a:ext cx="7772400" cy="1362075"/>
          </a:xfrm>
          <a:prstGeom prst="rect">
            <a:avLst/>
          </a:prstGeo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1905000"/>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0"/>
          </p:nvPr>
        </p:nvSpPr>
        <p:spPr>
          <a:xfrm>
            <a:off x="304800" y="6416675"/>
            <a:ext cx="2133600" cy="365125"/>
          </a:xfrm>
          <a:prstGeom prst="rect">
            <a:avLst/>
          </a:prstGeom>
        </p:spPr>
        <p:txBody>
          <a:bodyPr/>
          <a:lstStyle>
            <a:lvl1pPr>
              <a:defRPr sz="1200"/>
            </a:lvl1pPr>
          </a:lstStyle>
          <a:p>
            <a:fld id="{2025715A-C7CD-104F-ACA8-F6E3BD89E3CF}" type="datetimeFigureOut">
              <a:rPr lang="en-US" smtClean="0">
                <a:solidFill>
                  <a:prstClr val="black"/>
                </a:solidFill>
              </a:rPr>
              <a:pPr/>
              <a:t>2/6/2019</a:t>
            </a:fld>
            <a:endParaRPr lang="en-US" dirty="0">
              <a:solidFill>
                <a:prstClr val="black"/>
              </a:solidFill>
            </a:endParaRPr>
          </a:p>
        </p:txBody>
      </p:sp>
      <p:sp>
        <p:nvSpPr>
          <p:cNvPr id="8" name="Footer Placeholder 4"/>
          <p:cNvSpPr>
            <a:spLocks noGrp="1"/>
          </p:cNvSpPr>
          <p:nvPr>
            <p:ph type="ftr" sz="quarter" idx="11"/>
          </p:nvPr>
        </p:nvSpPr>
        <p:spPr>
          <a:xfrm>
            <a:off x="3124200" y="6416675"/>
            <a:ext cx="2895600" cy="365125"/>
          </a:xfrm>
          <a:prstGeom prst="rect">
            <a:avLst/>
          </a:prstGeom>
        </p:spPr>
        <p:txBody>
          <a:bodyPr/>
          <a:lstStyle>
            <a:lvl1pPr>
              <a:defRPr sz="1200"/>
            </a:lvl1pPr>
          </a:lstStyle>
          <a:p>
            <a:endParaRPr lang="en-US" dirty="0">
              <a:solidFill>
                <a:prstClr val="black"/>
              </a:solidFill>
            </a:endParaRPr>
          </a:p>
        </p:txBody>
      </p:sp>
      <p:sp>
        <p:nvSpPr>
          <p:cNvPr id="9" name="Slide Number Placeholder 5"/>
          <p:cNvSpPr>
            <a:spLocks noGrp="1"/>
          </p:cNvSpPr>
          <p:nvPr>
            <p:ph type="sldNum" sz="quarter" idx="12"/>
          </p:nvPr>
        </p:nvSpPr>
        <p:spPr>
          <a:xfrm>
            <a:off x="6553200" y="6416675"/>
            <a:ext cx="2133600" cy="365125"/>
          </a:xfrm>
          <a:prstGeom prst="rect">
            <a:avLst/>
          </a:prstGeom>
        </p:spPr>
        <p:txBody>
          <a:bodyPr/>
          <a:lstStyle>
            <a:lvl1pPr>
              <a:defRPr sz="1200"/>
            </a:lvl1pPr>
          </a:lstStyle>
          <a:p>
            <a:fld id="{B6154156-82E8-F649-BBF6-8BD4FB3A7E6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758928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910"/>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2514600"/>
            <a:ext cx="4038600" cy="36115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514600"/>
            <a:ext cx="4038600" cy="36115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10"/>
          </p:nvPr>
        </p:nvSpPr>
        <p:spPr>
          <a:xfrm>
            <a:off x="304800" y="6416675"/>
            <a:ext cx="2133600" cy="365125"/>
          </a:xfrm>
          <a:prstGeom prst="rect">
            <a:avLst/>
          </a:prstGeom>
        </p:spPr>
        <p:txBody>
          <a:bodyPr/>
          <a:lstStyle>
            <a:lvl1pPr>
              <a:defRPr sz="1200"/>
            </a:lvl1pPr>
          </a:lstStyle>
          <a:p>
            <a:fld id="{2025715A-C7CD-104F-ACA8-F6E3BD89E3CF}" type="datetimeFigureOut">
              <a:rPr lang="en-US" smtClean="0">
                <a:solidFill>
                  <a:prstClr val="black"/>
                </a:solidFill>
              </a:rPr>
              <a:pPr/>
              <a:t>2/6/2019</a:t>
            </a:fld>
            <a:endParaRPr lang="en-US" dirty="0">
              <a:solidFill>
                <a:prstClr val="black"/>
              </a:solidFill>
            </a:endParaRPr>
          </a:p>
        </p:txBody>
      </p:sp>
      <p:sp>
        <p:nvSpPr>
          <p:cNvPr id="9" name="Footer Placeholder 4"/>
          <p:cNvSpPr>
            <a:spLocks noGrp="1"/>
          </p:cNvSpPr>
          <p:nvPr>
            <p:ph type="ftr" sz="quarter" idx="11"/>
          </p:nvPr>
        </p:nvSpPr>
        <p:spPr>
          <a:xfrm>
            <a:off x="3124200" y="6416675"/>
            <a:ext cx="2895600" cy="365125"/>
          </a:xfrm>
          <a:prstGeom prst="rect">
            <a:avLst/>
          </a:prstGeom>
        </p:spPr>
        <p:txBody>
          <a:bodyPr/>
          <a:lstStyle>
            <a:lvl1pPr>
              <a:defRPr sz="1200"/>
            </a:lvl1pPr>
          </a:lstStyle>
          <a:p>
            <a:endParaRPr lang="en-US" dirty="0">
              <a:solidFill>
                <a:prstClr val="black"/>
              </a:solidFill>
            </a:endParaRPr>
          </a:p>
        </p:txBody>
      </p:sp>
      <p:sp>
        <p:nvSpPr>
          <p:cNvPr id="10" name="Slide Number Placeholder 5"/>
          <p:cNvSpPr>
            <a:spLocks noGrp="1"/>
          </p:cNvSpPr>
          <p:nvPr>
            <p:ph type="sldNum" sz="quarter" idx="12"/>
          </p:nvPr>
        </p:nvSpPr>
        <p:spPr>
          <a:xfrm>
            <a:off x="6553200" y="6416675"/>
            <a:ext cx="2133600" cy="365125"/>
          </a:xfrm>
          <a:prstGeom prst="rect">
            <a:avLst/>
          </a:prstGeom>
        </p:spPr>
        <p:txBody>
          <a:bodyPr/>
          <a:lstStyle>
            <a:lvl1pPr>
              <a:defRPr sz="1200"/>
            </a:lvl1pPr>
          </a:lstStyle>
          <a:p>
            <a:fld id="{B6154156-82E8-F649-BBF6-8BD4FB3A7E6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74087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1143000"/>
          </a:xfrm>
          <a:prstGeom prst="rect">
            <a:avLst/>
          </a:prstGeo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2708275"/>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3348037"/>
            <a:ext cx="4040188" cy="244316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2708275"/>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348037"/>
            <a:ext cx="4041775" cy="244316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p:cNvSpPr>
            <a:spLocks noGrp="1"/>
          </p:cNvSpPr>
          <p:nvPr>
            <p:ph type="dt" sz="half" idx="10"/>
          </p:nvPr>
        </p:nvSpPr>
        <p:spPr>
          <a:xfrm>
            <a:off x="304800" y="6416675"/>
            <a:ext cx="2133600" cy="365125"/>
          </a:xfrm>
          <a:prstGeom prst="rect">
            <a:avLst/>
          </a:prstGeom>
        </p:spPr>
        <p:txBody>
          <a:bodyPr/>
          <a:lstStyle>
            <a:lvl1pPr>
              <a:defRPr sz="1200"/>
            </a:lvl1pPr>
          </a:lstStyle>
          <a:p>
            <a:fld id="{2025715A-C7CD-104F-ACA8-F6E3BD89E3CF}" type="datetimeFigureOut">
              <a:rPr lang="en-US" smtClean="0">
                <a:solidFill>
                  <a:prstClr val="black"/>
                </a:solidFill>
              </a:rPr>
              <a:pPr/>
              <a:t>2/6/2019</a:t>
            </a:fld>
            <a:endParaRPr lang="en-US" dirty="0">
              <a:solidFill>
                <a:prstClr val="black"/>
              </a:solidFill>
            </a:endParaRPr>
          </a:p>
        </p:txBody>
      </p:sp>
      <p:sp>
        <p:nvSpPr>
          <p:cNvPr id="11" name="Footer Placeholder 4"/>
          <p:cNvSpPr>
            <a:spLocks noGrp="1"/>
          </p:cNvSpPr>
          <p:nvPr>
            <p:ph type="ftr" sz="quarter" idx="11"/>
          </p:nvPr>
        </p:nvSpPr>
        <p:spPr>
          <a:xfrm>
            <a:off x="3124200" y="6416675"/>
            <a:ext cx="2895600" cy="365125"/>
          </a:xfrm>
          <a:prstGeom prst="rect">
            <a:avLst/>
          </a:prstGeom>
        </p:spPr>
        <p:txBody>
          <a:bodyPr/>
          <a:lstStyle>
            <a:lvl1pPr>
              <a:defRPr sz="1200"/>
            </a:lvl1pPr>
          </a:lstStyle>
          <a:p>
            <a:endParaRPr lang="en-US" dirty="0">
              <a:solidFill>
                <a:prstClr val="black"/>
              </a:solidFill>
            </a:endParaRPr>
          </a:p>
        </p:txBody>
      </p:sp>
      <p:sp>
        <p:nvSpPr>
          <p:cNvPr id="12" name="Slide Number Placeholder 5"/>
          <p:cNvSpPr>
            <a:spLocks noGrp="1"/>
          </p:cNvSpPr>
          <p:nvPr>
            <p:ph type="sldNum" sz="quarter" idx="12"/>
          </p:nvPr>
        </p:nvSpPr>
        <p:spPr>
          <a:xfrm>
            <a:off x="6553200" y="6416675"/>
            <a:ext cx="2133600" cy="365125"/>
          </a:xfrm>
          <a:prstGeom prst="rect">
            <a:avLst/>
          </a:prstGeom>
        </p:spPr>
        <p:txBody>
          <a:bodyPr/>
          <a:lstStyle>
            <a:lvl1pPr>
              <a:defRPr sz="1200"/>
            </a:lvl1pPr>
          </a:lstStyle>
          <a:p>
            <a:fld id="{B6154156-82E8-F649-BBF6-8BD4FB3A7E6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66078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1143000"/>
          </a:xfrm>
          <a:prstGeom prst="rect">
            <a:avLst/>
          </a:prstGeom>
        </p:spPr>
        <p:txBody>
          <a:bodyPr/>
          <a:lstStyle/>
          <a:p>
            <a:r>
              <a:rPr lang="en-US"/>
              <a:t>Click to edit Master title style</a:t>
            </a:r>
          </a:p>
        </p:txBody>
      </p:sp>
      <p:sp>
        <p:nvSpPr>
          <p:cNvPr id="6" name="Date Placeholder 3"/>
          <p:cNvSpPr>
            <a:spLocks noGrp="1"/>
          </p:cNvSpPr>
          <p:nvPr>
            <p:ph type="dt" sz="half" idx="10"/>
          </p:nvPr>
        </p:nvSpPr>
        <p:spPr>
          <a:xfrm>
            <a:off x="304800" y="6416675"/>
            <a:ext cx="2133600" cy="365125"/>
          </a:xfrm>
          <a:prstGeom prst="rect">
            <a:avLst/>
          </a:prstGeom>
        </p:spPr>
        <p:txBody>
          <a:bodyPr/>
          <a:lstStyle>
            <a:lvl1pPr>
              <a:defRPr sz="1200"/>
            </a:lvl1pPr>
          </a:lstStyle>
          <a:p>
            <a:fld id="{2025715A-C7CD-104F-ACA8-F6E3BD89E3CF}" type="datetimeFigureOut">
              <a:rPr lang="en-US" smtClean="0">
                <a:solidFill>
                  <a:prstClr val="black"/>
                </a:solidFill>
              </a:rPr>
              <a:pPr/>
              <a:t>2/6/2019</a:t>
            </a:fld>
            <a:endParaRPr lang="en-US" dirty="0">
              <a:solidFill>
                <a:prstClr val="black"/>
              </a:solidFill>
            </a:endParaRPr>
          </a:p>
        </p:txBody>
      </p:sp>
      <p:sp>
        <p:nvSpPr>
          <p:cNvPr id="7" name="Footer Placeholder 4"/>
          <p:cNvSpPr>
            <a:spLocks noGrp="1"/>
          </p:cNvSpPr>
          <p:nvPr>
            <p:ph type="ftr" sz="quarter" idx="11"/>
          </p:nvPr>
        </p:nvSpPr>
        <p:spPr>
          <a:xfrm>
            <a:off x="3124200" y="6416675"/>
            <a:ext cx="2895600" cy="365125"/>
          </a:xfrm>
          <a:prstGeom prst="rect">
            <a:avLst/>
          </a:prstGeom>
        </p:spPr>
        <p:txBody>
          <a:bodyPr/>
          <a:lstStyle>
            <a:lvl1pPr>
              <a:defRPr sz="1200"/>
            </a:lvl1pPr>
          </a:lstStyle>
          <a:p>
            <a:endParaRPr lang="en-US" dirty="0">
              <a:solidFill>
                <a:prstClr val="black"/>
              </a:solidFill>
            </a:endParaRPr>
          </a:p>
        </p:txBody>
      </p:sp>
      <p:sp>
        <p:nvSpPr>
          <p:cNvPr id="8" name="Slide Number Placeholder 5"/>
          <p:cNvSpPr>
            <a:spLocks noGrp="1"/>
          </p:cNvSpPr>
          <p:nvPr>
            <p:ph type="sldNum" sz="quarter" idx="12"/>
          </p:nvPr>
        </p:nvSpPr>
        <p:spPr>
          <a:xfrm>
            <a:off x="6553200" y="6416675"/>
            <a:ext cx="2133600" cy="365125"/>
          </a:xfrm>
          <a:prstGeom prst="rect">
            <a:avLst/>
          </a:prstGeom>
        </p:spPr>
        <p:txBody>
          <a:bodyPr/>
          <a:lstStyle>
            <a:lvl1pPr>
              <a:defRPr sz="1200"/>
            </a:lvl1pPr>
          </a:lstStyle>
          <a:p>
            <a:fld id="{B6154156-82E8-F649-BBF6-8BD4FB3A7E6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110824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304800" y="6416675"/>
            <a:ext cx="2133600" cy="365125"/>
          </a:xfrm>
          <a:prstGeom prst="rect">
            <a:avLst/>
          </a:prstGeom>
        </p:spPr>
        <p:txBody>
          <a:bodyPr/>
          <a:lstStyle>
            <a:lvl1pPr>
              <a:defRPr sz="1200"/>
            </a:lvl1pPr>
          </a:lstStyle>
          <a:p>
            <a:fld id="{2025715A-C7CD-104F-ACA8-F6E3BD89E3CF}" type="datetimeFigureOut">
              <a:rPr lang="en-US" smtClean="0">
                <a:solidFill>
                  <a:prstClr val="black"/>
                </a:solidFill>
              </a:rPr>
              <a:pPr/>
              <a:t>2/6/2019</a:t>
            </a:fld>
            <a:endParaRPr lang="en-US" dirty="0">
              <a:solidFill>
                <a:prstClr val="black"/>
              </a:solidFill>
            </a:endParaRPr>
          </a:p>
        </p:txBody>
      </p:sp>
      <p:sp>
        <p:nvSpPr>
          <p:cNvPr id="6" name="Footer Placeholder 4"/>
          <p:cNvSpPr>
            <a:spLocks noGrp="1"/>
          </p:cNvSpPr>
          <p:nvPr>
            <p:ph type="ftr" sz="quarter" idx="11"/>
          </p:nvPr>
        </p:nvSpPr>
        <p:spPr>
          <a:xfrm>
            <a:off x="3124200" y="6416675"/>
            <a:ext cx="2895600" cy="365125"/>
          </a:xfrm>
          <a:prstGeom prst="rect">
            <a:avLst/>
          </a:prstGeom>
        </p:spPr>
        <p:txBody>
          <a:bodyPr/>
          <a:lstStyle>
            <a:lvl1pPr>
              <a:defRPr sz="1200"/>
            </a:lvl1pPr>
          </a:lstStyle>
          <a:p>
            <a:endParaRPr lang="en-US" dirty="0">
              <a:solidFill>
                <a:prstClr val="black"/>
              </a:solidFill>
            </a:endParaRPr>
          </a:p>
        </p:txBody>
      </p:sp>
      <p:sp>
        <p:nvSpPr>
          <p:cNvPr id="7" name="Slide Number Placeholder 5"/>
          <p:cNvSpPr>
            <a:spLocks noGrp="1"/>
          </p:cNvSpPr>
          <p:nvPr>
            <p:ph type="sldNum" sz="quarter" idx="12"/>
          </p:nvPr>
        </p:nvSpPr>
        <p:spPr>
          <a:xfrm>
            <a:off x="6553200" y="6416675"/>
            <a:ext cx="2133600" cy="365125"/>
          </a:xfrm>
          <a:prstGeom prst="rect">
            <a:avLst/>
          </a:prstGeom>
        </p:spPr>
        <p:txBody>
          <a:bodyPr/>
          <a:lstStyle>
            <a:lvl1pPr>
              <a:defRPr sz="1200"/>
            </a:lvl1pPr>
          </a:lstStyle>
          <a:p>
            <a:fld id="{B6154156-82E8-F649-BBF6-8BD4FB3A7E6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111271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35100"/>
            <a:ext cx="3008313" cy="1162050"/>
          </a:xfrm>
          <a:prstGeom prst="rect">
            <a:avLst/>
          </a:prstGeo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1828800"/>
            <a:ext cx="5111750" cy="42973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819400"/>
            <a:ext cx="3008313" cy="33067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Date Placeholder 3"/>
          <p:cNvSpPr>
            <a:spLocks noGrp="1"/>
          </p:cNvSpPr>
          <p:nvPr>
            <p:ph type="dt" sz="half" idx="10"/>
          </p:nvPr>
        </p:nvSpPr>
        <p:spPr>
          <a:xfrm>
            <a:off x="304800" y="6416675"/>
            <a:ext cx="2133600" cy="365125"/>
          </a:xfrm>
          <a:prstGeom prst="rect">
            <a:avLst/>
          </a:prstGeom>
        </p:spPr>
        <p:txBody>
          <a:bodyPr/>
          <a:lstStyle>
            <a:lvl1pPr>
              <a:defRPr sz="1200"/>
            </a:lvl1pPr>
          </a:lstStyle>
          <a:p>
            <a:fld id="{2025715A-C7CD-104F-ACA8-F6E3BD89E3CF}" type="datetimeFigureOut">
              <a:rPr lang="en-US" smtClean="0">
                <a:solidFill>
                  <a:prstClr val="black"/>
                </a:solidFill>
              </a:rPr>
              <a:pPr/>
              <a:t>2/6/2019</a:t>
            </a:fld>
            <a:endParaRPr lang="en-US" dirty="0">
              <a:solidFill>
                <a:prstClr val="black"/>
              </a:solidFill>
            </a:endParaRPr>
          </a:p>
        </p:txBody>
      </p:sp>
      <p:sp>
        <p:nvSpPr>
          <p:cNvPr id="9" name="Footer Placeholder 4"/>
          <p:cNvSpPr>
            <a:spLocks noGrp="1"/>
          </p:cNvSpPr>
          <p:nvPr>
            <p:ph type="ftr" sz="quarter" idx="11"/>
          </p:nvPr>
        </p:nvSpPr>
        <p:spPr>
          <a:xfrm>
            <a:off x="3124200" y="6416675"/>
            <a:ext cx="2895600" cy="365125"/>
          </a:xfrm>
          <a:prstGeom prst="rect">
            <a:avLst/>
          </a:prstGeom>
        </p:spPr>
        <p:txBody>
          <a:bodyPr/>
          <a:lstStyle>
            <a:lvl1pPr>
              <a:defRPr sz="1200"/>
            </a:lvl1pPr>
          </a:lstStyle>
          <a:p>
            <a:endParaRPr lang="en-US" dirty="0">
              <a:solidFill>
                <a:prstClr val="black"/>
              </a:solidFill>
            </a:endParaRPr>
          </a:p>
        </p:txBody>
      </p:sp>
      <p:sp>
        <p:nvSpPr>
          <p:cNvPr id="10" name="Slide Number Placeholder 5"/>
          <p:cNvSpPr>
            <a:spLocks noGrp="1"/>
          </p:cNvSpPr>
          <p:nvPr>
            <p:ph type="sldNum" sz="quarter" idx="12"/>
          </p:nvPr>
        </p:nvSpPr>
        <p:spPr>
          <a:xfrm>
            <a:off x="6553200" y="6416675"/>
            <a:ext cx="2133600" cy="365125"/>
          </a:xfrm>
          <a:prstGeom prst="rect">
            <a:avLst/>
          </a:prstGeom>
        </p:spPr>
        <p:txBody>
          <a:bodyPr/>
          <a:lstStyle>
            <a:lvl1pPr>
              <a:defRPr sz="1200"/>
            </a:lvl1pPr>
          </a:lstStyle>
          <a:p>
            <a:fld id="{B6154156-82E8-F649-BBF6-8BD4FB3A7E6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68362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3124200"/>
            <a:ext cx="8229600" cy="3001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304800" y="6416675"/>
            <a:ext cx="2133600" cy="365125"/>
          </a:xfrm>
          <a:prstGeom prst="rect">
            <a:avLst/>
          </a:prstGeom>
        </p:spPr>
        <p:txBody>
          <a:bodyPr/>
          <a:lstStyle>
            <a:lvl1pPr>
              <a:defRPr sz="1200"/>
            </a:lvl1pPr>
          </a:lstStyle>
          <a:p>
            <a:fld id="{2025715A-C7CD-104F-ACA8-F6E3BD89E3CF}" type="datetimeFigureOut">
              <a:rPr lang="en-US" smtClean="0"/>
              <a:pPr/>
              <a:t>2/6/2019</a:t>
            </a:fld>
            <a:endParaRPr lang="en-US" dirty="0"/>
          </a:p>
        </p:txBody>
      </p:sp>
      <p:sp>
        <p:nvSpPr>
          <p:cNvPr id="8" name="Footer Placeholder 4"/>
          <p:cNvSpPr>
            <a:spLocks noGrp="1"/>
          </p:cNvSpPr>
          <p:nvPr>
            <p:ph type="ftr" sz="quarter" idx="11"/>
          </p:nvPr>
        </p:nvSpPr>
        <p:spPr>
          <a:xfrm>
            <a:off x="3124200" y="6416675"/>
            <a:ext cx="2895600" cy="365125"/>
          </a:xfrm>
          <a:prstGeom prst="rect">
            <a:avLst/>
          </a:prstGeom>
        </p:spPr>
        <p:txBody>
          <a:bodyPr/>
          <a:lstStyle>
            <a:lvl1pPr>
              <a:defRPr sz="1200"/>
            </a:lvl1pPr>
          </a:lstStyle>
          <a:p>
            <a:endParaRPr lang="en-US" dirty="0"/>
          </a:p>
        </p:txBody>
      </p:sp>
      <p:sp>
        <p:nvSpPr>
          <p:cNvPr id="9" name="Slide Number Placeholder 5"/>
          <p:cNvSpPr>
            <a:spLocks noGrp="1"/>
          </p:cNvSpPr>
          <p:nvPr>
            <p:ph type="sldNum" sz="quarter" idx="12"/>
          </p:nvPr>
        </p:nvSpPr>
        <p:spPr>
          <a:xfrm>
            <a:off x="6553200" y="6416675"/>
            <a:ext cx="2133600" cy="365125"/>
          </a:xfrm>
          <a:prstGeom prst="rect">
            <a:avLst/>
          </a:prstGeom>
        </p:spPr>
        <p:txBody>
          <a:bodyPr/>
          <a:lstStyle>
            <a:lvl1pPr>
              <a:defRPr sz="1200"/>
            </a:lvl1pPr>
          </a:lstStyle>
          <a:p>
            <a:fld id="{B6154156-82E8-F649-BBF6-8BD4FB3A7E66}"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676399"/>
            <a:ext cx="5486400" cy="30511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3"/>
          <p:cNvSpPr>
            <a:spLocks noGrp="1"/>
          </p:cNvSpPr>
          <p:nvPr>
            <p:ph type="dt" sz="half" idx="10"/>
          </p:nvPr>
        </p:nvSpPr>
        <p:spPr>
          <a:xfrm>
            <a:off x="304800" y="6416675"/>
            <a:ext cx="2133600" cy="365125"/>
          </a:xfrm>
          <a:prstGeom prst="rect">
            <a:avLst/>
          </a:prstGeom>
        </p:spPr>
        <p:txBody>
          <a:bodyPr/>
          <a:lstStyle>
            <a:lvl1pPr>
              <a:defRPr sz="1200"/>
            </a:lvl1pPr>
          </a:lstStyle>
          <a:p>
            <a:fld id="{2025715A-C7CD-104F-ACA8-F6E3BD89E3CF}" type="datetimeFigureOut">
              <a:rPr lang="en-US" smtClean="0">
                <a:solidFill>
                  <a:prstClr val="black"/>
                </a:solidFill>
              </a:rPr>
              <a:pPr/>
              <a:t>2/6/2019</a:t>
            </a:fld>
            <a:endParaRPr lang="en-US" dirty="0">
              <a:solidFill>
                <a:prstClr val="black"/>
              </a:solidFill>
            </a:endParaRPr>
          </a:p>
        </p:txBody>
      </p:sp>
      <p:sp>
        <p:nvSpPr>
          <p:cNvPr id="9" name="Footer Placeholder 4"/>
          <p:cNvSpPr>
            <a:spLocks noGrp="1"/>
          </p:cNvSpPr>
          <p:nvPr>
            <p:ph type="ftr" sz="quarter" idx="11"/>
          </p:nvPr>
        </p:nvSpPr>
        <p:spPr>
          <a:xfrm>
            <a:off x="3124200" y="6416675"/>
            <a:ext cx="2895600" cy="365125"/>
          </a:xfrm>
          <a:prstGeom prst="rect">
            <a:avLst/>
          </a:prstGeom>
        </p:spPr>
        <p:txBody>
          <a:bodyPr/>
          <a:lstStyle>
            <a:lvl1pPr>
              <a:defRPr sz="1200"/>
            </a:lvl1pPr>
          </a:lstStyle>
          <a:p>
            <a:endParaRPr lang="en-US" dirty="0">
              <a:solidFill>
                <a:prstClr val="black"/>
              </a:solidFill>
            </a:endParaRPr>
          </a:p>
        </p:txBody>
      </p:sp>
      <p:sp>
        <p:nvSpPr>
          <p:cNvPr id="10" name="Slide Number Placeholder 5"/>
          <p:cNvSpPr>
            <a:spLocks noGrp="1"/>
          </p:cNvSpPr>
          <p:nvPr>
            <p:ph type="sldNum" sz="quarter" idx="12"/>
          </p:nvPr>
        </p:nvSpPr>
        <p:spPr>
          <a:xfrm>
            <a:off x="6553200" y="6416675"/>
            <a:ext cx="2133600" cy="365125"/>
          </a:xfrm>
          <a:prstGeom prst="rect">
            <a:avLst/>
          </a:prstGeom>
        </p:spPr>
        <p:txBody>
          <a:bodyPr/>
          <a:lstStyle>
            <a:lvl1pPr>
              <a:defRPr sz="1200"/>
            </a:lvl1pPr>
          </a:lstStyle>
          <a:p>
            <a:fld id="{B6154156-82E8-F649-BBF6-8BD4FB3A7E6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736504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518855"/>
            <a:ext cx="8229600" cy="1143000"/>
          </a:xfrm>
          <a:prstGeom prst="rect">
            <a:avLst/>
          </a:prstGeom>
        </p:spPr>
        <p:txBody>
          <a:bodyPr/>
          <a:lstStyle/>
          <a:p>
            <a:r>
              <a:rPr lang="en-US" dirty="0"/>
              <a:t>Click to edit Master title style</a:t>
            </a:r>
          </a:p>
        </p:txBody>
      </p:sp>
      <p:sp>
        <p:nvSpPr>
          <p:cNvPr id="3" name="Vertical Text Placeholder 2"/>
          <p:cNvSpPr>
            <a:spLocks noGrp="1"/>
          </p:cNvSpPr>
          <p:nvPr>
            <p:ph type="body" orient="vert" idx="1"/>
          </p:nvPr>
        </p:nvSpPr>
        <p:spPr>
          <a:xfrm rot="16200000">
            <a:off x="3390900" y="38097"/>
            <a:ext cx="2438403" cy="815340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304800" y="6416675"/>
            <a:ext cx="2133600" cy="365125"/>
          </a:xfrm>
          <a:prstGeom prst="rect">
            <a:avLst/>
          </a:prstGeom>
        </p:spPr>
        <p:txBody>
          <a:bodyPr/>
          <a:lstStyle>
            <a:lvl1pPr>
              <a:defRPr sz="1200"/>
            </a:lvl1pPr>
          </a:lstStyle>
          <a:p>
            <a:fld id="{2025715A-C7CD-104F-ACA8-F6E3BD89E3CF}" type="datetimeFigureOut">
              <a:rPr lang="en-US" smtClean="0">
                <a:solidFill>
                  <a:prstClr val="black"/>
                </a:solidFill>
              </a:rPr>
              <a:pPr/>
              <a:t>2/6/2019</a:t>
            </a:fld>
            <a:endParaRPr lang="en-US" dirty="0">
              <a:solidFill>
                <a:prstClr val="black"/>
              </a:solidFill>
            </a:endParaRPr>
          </a:p>
        </p:txBody>
      </p:sp>
      <p:sp>
        <p:nvSpPr>
          <p:cNvPr id="8" name="Footer Placeholder 4"/>
          <p:cNvSpPr>
            <a:spLocks noGrp="1"/>
          </p:cNvSpPr>
          <p:nvPr>
            <p:ph type="ftr" sz="quarter" idx="11"/>
          </p:nvPr>
        </p:nvSpPr>
        <p:spPr>
          <a:xfrm>
            <a:off x="3124200" y="6416675"/>
            <a:ext cx="2895600" cy="365125"/>
          </a:xfrm>
          <a:prstGeom prst="rect">
            <a:avLst/>
          </a:prstGeom>
        </p:spPr>
        <p:txBody>
          <a:bodyPr/>
          <a:lstStyle>
            <a:lvl1pPr>
              <a:defRPr sz="1200"/>
            </a:lvl1pPr>
          </a:lstStyle>
          <a:p>
            <a:endParaRPr lang="en-US" dirty="0">
              <a:solidFill>
                <a:prstClr val="black"/>
              </a:solidFill>
            </a:endParaRPr>
          </a:p>
        </p:txBody>
      </p:sp>
      <p:sp>
        <p:nvSpPr>
          <p:cNvPr id="9" name="Slide Number Placeholder 5"/>
          <p:cNvSpPr>
            <a:spLocks noGrp="1"/>
          </p:cNvSpPr>
          <p:nvPr>
            <p:ph type="sldNum" sz="quarter" idx="12"/>
          </p:nvPr>
        </p:nvSpPr>
        <p:spPr>
          <a:xfrm>
            <a:off x="6553200" y="6416675"/>
            <a:ext cx="2133600" cy="365125"/>
          </a:xfrm>
          <a:prstGeom prst="rect">
            <a:avLst/>
          </a:prstGeom>
        </p:spPr>
        <p:txBody>
          <a:bodyPr/>
          <a:lstStyle>
            <a:lvl1pPr>
              <a:defRPr sz="1200"/>
            </a:lvl1pPr>
          </a:lstStyle>
          <a:p>
            <a:fld id="{B6154156-82E8-F649-BBF6-8BD4FB3A7E6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060346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rot="16200000">
            <a:off x="3945981" y="-1962151"/>
            <a:ext cx="1257299" cy="8229600"/>
          </a:xfrm>
          <a:prstGeom prst="rect">
            <a:avLst/>
          </a:prstGeom>
        </p:spPr>
        <p:txBody>
          <a:bodyPr vert="eaVert"/>
          <a:lstStyle/>
          <a:p>
            <a:r>
              <a:rPr lang="en-US" dirty="0"/>
              <a:t>Click to edit Master title style</a:t>
            </a:r>
          </a:p>
        </p:txBody>
      </p:sp>
      <p:sp>
        <p:nvSpPr>
          <p:cNvPr id="3" name="Vertical Text Placeholder 2"/>
          <p:cNvSpPr>
            <a:spLocks noGrp="1"/>
          </p:cNvSpPr>
          <p:nvPr>
            <p:ph type="body" orient="vert" idx="1"/>
          </p:nvPr>
        </p:nvSpPr>
        <p:spPr>
          <a:xfrm rot="16200000">
            <a:off x="3065712" y="289719"/>
            <a:ext cx="2933700" cy="8145463"/>
          </a:xfrm>
          <a:prstGeom prst="rect">
            <a:avLst/>
          </a:prstGeo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304800" y="6416675"/>
            <a:ext cx="2133600" cy="365125"/>
          </a:xfrm>
          <a:prstGeom prst="rect">
            <a:avLst/>
          </a:prstGeom>
        </p:spPr>
        <p:txBody>
          <a:bodyPr/>
          <a:lstStyle>
            <a:lvl1pPr>
              <a:defRPr sz="1200"/>
            </a:lvl1pPr>
          </a:lstStyle>
          <a:p>
            <a:fld id="{2025715A-C7CD-104F-ACA8-F6E3BD89E3CF}" type="datetimeFigureOut">
              <a:rPr lang="en-US" smtClean="0">
                <a:solidFill>
                  <a:prstClr val="black"/>
                </a:solidFill>
              </a:rPr>
              <a:pPr/>
              <a:t>2/6/2019</a:t>
            </a:fld>
            <a:endParaRPr lang="en-US" dirty="0">
              <a:solidFill>
                <a:prstClr val="black"/>
              </a:solidFill>
            </a:endParaRPr>
          </a:p>
        </p:txBody>
      </p:sp>
      <p:sp>
        <p:nvSpPr>
          <p:cNvPr id="8" name="Footer Placeholder 4"/>
          <p:cNvSpPr>
            <a:spLocks noGrp="1"/>
          </p:cNvSpPr>
          <p:nvPr>
            <p:ph type="ftr" sz="quarter" idx="11"/>
          </p:nvPr>
        </p:nvSpPr>
        <p:spPr>
          <a:xfrm>
            <a:off x="3124200" y="6416675"/>
            <a:ext cx="2895600" cy="365125"/>
          </a:xfrm>
          <a:prstGeom prst="rect">
            <a:avLst/>
          </a:prstGeom>
        </p:spPr>
        <p:txBody>
          <a:bodyPr/>
          <a:lstStyle>
            <a:lvl1pPr>
              <a:defRPr sz="1200"/>
            </a:lvl1pPr>
          </a:lstStyle>
          <a:p>
            <a:endParaRPr lang="en-US" dirty="0">
              <a:solidFill>
                <a:prstClr val="black"/>
              </a:solidFill>
            </a:endParaRPr>
          </a:p>
        </p:txBody>
      </p:sp>
      <p:sp>
        <p:nvSpPr>
          <p:cNvPr id="9" name="Slide Number Placeholder 5"/>
          <p:cNvSpPr>
            <a:spLocks noGrp="1"/>
          </p:cNvSpPr>
          <p:nvPr>
            <p:ph type="sldNum" sz="quarter" idx="12"/>
          </p:nvPr>
        </p:nvSpPr>
        <p:spPr>
          <a:xfrm>
            <a:off x="6553200" y="6416675"/>
            <a:ext cx="2133600" cy="365125"/>
          </a:xfrm>
          <a:prstGeom prst="rect">
            <a:avLst/>
          </a:prstGeom>
        </p:spPr>
        <p:txBody>
          <a:bodyPr/>
          <a:lstStyle>
            <a:lvl1pPr>
              <a:defRPr sz="1200"/>
            </a:lvl1pPr>
          </a:lstStyle>
          <a:p>
            <a:fld id="{B6154156-82E8-F649-BBF6-8BD4FB3A7E6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33414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56806"/>
            <a:ext cx="7772400" cy="1362075"/>
          </a:xfrm>
          <a:prstGeom prst="rect">
            <a:avLst/>
          </a:prstGeo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156619"/>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0"/>
          </p:nvPr>
        </p:nvSpPr>
        <p:spPr>
          <a:xfrm>
            <a:off x="304800" y="6416675"/>
            <a:ext cx="2133600" cy="365125"/>
          </a:xfrm>
          <a:prstGeom prst="rect">
            <a:avLst/>
          </a:prstGeom>
        </p:spPr>
        <p:txBody>
          <a:bodyPr/>
          <a:lstStyle>
            <a:lvl1pPr>
              <a:defRPr sz="1200"/>
            </a:lvl1pPr>
          </a:lstStyle>
          <a:p>
            <a:fld id="{2025715A-C7CD-104F-ACA8-F6E3BD89E3CF}" type="datetimeFigureOut">
              <a:rPr lang="en-US" smtClean="0"/>
              <a:pPr/>
              <a:t>2/6/2019</a:t>
            </a:fld>
            <a:endParaRPr lang="en-US" dirty="0"/>
          </a:p>
        </p:txBody>
      </p:sp>
      <p:sp>
        <p:nvSpPr>
          <p:cNvPr id="8" name="Footer Placeholder 4"/>
          <p:cNvSpPr>
            <a:spLocks noGrp="1"/>
          </p:cNvSpPr>
          <p:nvPr>
            <p:ph type="ftr" sz="quarter" idx="11"/>
          </p:nvPr>
        </p:nvSpPr>
        <p:spPr>
          <a:xfrm>
            <a:off x="3124200" y="6416675"/>
            <a:ext cx="2895600" cy="365125"/>
          </a:xfrm>
          <a:prstGeom prst="rect">
            <a:avLst/>
          </a:prstGeom>
        </p:spPr>
        <p:txBody>
          <a:bodyPr/>
          <a:lstStyle>
            <a:lvl1pPr>
              <a:defRPr sz="1200"/>
            </a:lvl1pPr>
          </a:lstStyle>
          <a:p>
            <a:endParaRPr lang="en-US" dirty="0"/>
          </a:p>
        </p:txBody>
      </p:sp>
      <p:sp>
        <p:nvSpPr>
          <p:cNvPr id="9" name="Slide Number Placeholder 5"/>
          <p:cNvSpPr>
            <a:spLocks noGrp="1"/>
          </p:cNvSpPr>
          <p:nvPr>
            <p:ph type="sldNum" sz="quarter" idx="12"/>
          </p:nvPr>
        </p:nvSpPr>
        <p:spPr>
          <a:xfrm>
            <a:off x="6553200" y="6416675"/>
            <a:ext cx="2133600" cy="365125"/>
          </a:xfrm>
          <a:prstGeom prst="rect">
            <a:avLst/>
          </a:prstGeom>
        </p:spPr>
        <p:txBody>
          <a:bodyPr/>
          <a:lstStyle>
            <a:lvl1pPr>
              <a:defRPr sz="1200"/>
            </a:lvl1pPr>
          </a:lstStyle>
          <a:p>
            <a:fld id="{B6154156-82E8-F649-BBF6-8BD4FB3A7E6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910"/>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2514600"/>
            <a:ext cx="4038600" cy="36115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514600"/>
            <a:ext cx="4038600" cy="36115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10"/>
          </p:nvPr>
        </p:nvSpPr>
        <p:spPr>
          <a:xfrm>
            <a:off x="304800" y="6416675"/>
            <a:ext cx="2133600" cy="365125"/>
          </a:xfrm>
          <a:prstGeom prst="rect">
            <a:avLst/>
          </a:prstGeom>
        </p:spPr>
        <p:txBody>
          <a:bodyPr/>
          <a:lstStyle>
            <a:lvl1pPr>
              <a:defRPr sz="1200"/>
            </a:lvl1pPr>
          </a:lstStyle>
          <a:p>
            <a:fld id="{2025715A-C7CD-104F-ACA8-F6E3BD89E3CF}" type="datetimeFigureOut">
              <a:rPr lang="en-US" smtClean="0"/>
              <a:pPr/>
              <a:t>2/6/2019</a:t>
            </a:fld>
            <a:endParaRPr lang="en-US" dirty="0"/>
          </a:p>
        </p:txBody>
      </p:sp>
      <p:sp>
        <p:nvSpPr>
          <p:cNvPr id="9" name="Footer Placeholder 4"/>
          <p:cNvSpPr>
            <a:spLocks noGrp="1"/>
          </p:cNvSpPr>
          <p:nvPr>
            <p:ph type="ftr" sz="quarter" idx="11"/>
          </p:nvPr>
        </p:nvSpPr>
        <p:spPr>
          <a:xfrm>
            <a:off x="3124200" y="6416675"/>
            <a:ext cx="2895600" cy="365125"/>
          </a:xfrm>
          <a:prstGeom prst="rect">
            <a:avLst/>
          </a:prstGeom>
        </p:spPr>
        <p:txBody>
          <a:bodyPr/>
          <a:lstStyle>
            <a:lvl1pPr>
              <a:defRPr sz="1200"/>
            </a:lvl1pPr>
          </a:lstStyle>
          <a:p>
            <a:endParaRPr lang="en-US" dirty="0"/>
          </a:p>
        </p:txBody>
      </p:sp>
      <p:sp>
        <p:nvSpPr>
          <p:cNvPr id="10" name="Slide Number Placeholder 5"/>
          <p:cNvSpPr>
            <a:spLocks noGrp="1"/>
          </p:cNvSpPr>
          <p:nvPr>
            <p:ph type="sldNum" sz="quarter" idx="12"/>
          </p:nvPr>
        </p:nvSpPr>
        <p:spPr>
          <a:xfrm>
            <a:off x="6553200" y="6416675"/>
            <a:ext cx="2133600" cy="365125"/>
          </a:xfrm>
          <a:prstGeom prst="rect">
            <a:avLst/>
          </a:prstGeom>
        </p:spPr>
        <p:txBody>
          <a:bodyPr/>
          <a:lstStyle>
            <a:lvl1pPr>
              <a:defRPr sz="1200"/>
            </a:lvl1pPr>
          </a:lstStyle>
          <a:p>
            <a:fld id="{B6154156-82E8-F649-BBF6-8BD4FB3A7E6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1143000"/>
          </a:xfrm>
          <a:prstGeom prst="rect">
            <a:avLst/>
          </a:prstGeo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2708275"/>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3348037"/>
            <a:ext cx="4040188" cy="244316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2708275"/>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348037"/>
            <a:ext cx="4041775" cy="244316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p:cNvSpPr>
            <a:spLocks noGrp="1"/>
          </p:cNvSpPr>
          <p:nvPr>
            <p:ph type="dt" sz="half" idx="10"/>
          </p:nvPr>
        </p:nvSpPr>
        <p:spPr>
          <a:xfrm>
            <a:off x="304800" y="6416675"/>
            <a:ext cx="2133600" cy="365125"/>
          </a:xfrm>
          <a:prstGeom prst="rect">
            <a:avLst/>
          </a:prstGeom>
        </p:spPr>
        <p:txBody>
          <a:bodyPr/>
          <a:lstStyle>
            <a:lvl1pPr>
              <a:defRPr sz="1200"/>
            </a:lvl1pPr>
          </a:lstStyle>
          <a:p>
            <a:fld id="{2025715A-C7CD-104F-ACA8-F6E3BD89E3CF}" type="datetimeFigureOut">
              <a:rPr lang="en-US" smtClean="0"/>
              <a:pPr/>
              <a:t>2/6/2019</a:t>
            </a:fld>
            <a:endParaRPr lang="en-US" dirty="0"/>
          </a:p>
        </p:txBody>
      </p:sp>
      <p:sp>
        <p:nvSpPr>
          <p:cNvPr id="11" name="Footer Placeholder 4"/>
          <p:cNvSpPr>
            <a:spLocks noGrp="1"/>
          </p:cNvSpPr>
          <p:nvPr>
            <p:ph type="ftr" sz="quarter" idx="11"/>
          </p:nvPr>
        </p:nvSpPr>
        <p:spPr>
          <a:xfrm>
            <a:off x="3124200" y="6416675"/>
            <a:ext cx="2895600" cy="365125"/>
          </a:xfrm>
          <a:prstGeom prst="rect">
            <a:avLst/>
          </a:prstGeom>
        </p:spPr>
        <p:txBody>
          <a:bodyPr/>
          <a:lstStyle>
            <a:lvl1pPr>
              <a:defRPr sz="1200"/>
            </a:lvl1pPr>
          </a:lstStyle>
          <a:p>
            <a:endParaRPr lang="en-US" dirty="0"/>
          </a:p>
        </p:txBody>
      </p:sp>
      <p:sp>
        <p:nvSpPr>
          <p:cNvPr id="12" name="Slide Number Placeholder 5"/>
          <p:cNvSpPr>
            <a:spLocks noGrp="1"/>
          </p:cNvSpPr>
          <p:nvPr>
            <p:ph type="sldNum" sz="quarter" idx="12"/>
          </p:nvPr>
        </p:nvSpPr>
        <p:spPr>
          <a:xfrm>
            <a:off x="6553200" y="6416675"/>
            <a:ext cx="2133600" cy="365125"/>
          </a:xfrm>
          <a:prstGeom prst="rect">
            <a:avLst/>
          </a:prstGeom>
        </p:spPr>
        <p:txBody>
          <a:bodyPr/>
          <a:lstStyle>
            <a:lvl1pPr>
              <a:defRPr sz="1200"/>
            </a:lvl1pPr>
          </a:lstStyle>
          <a:p>
            <a:fld id="{B6154156-82E8-F649-BBF6-8BD4FB3A7E6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1143000"/>
          </a:xfrm>
          <a:prstGeom prst="rect">
            <a:avLst/>
          </a:prstGeom>
        </p:spPr>
        <p:txBody>
          <a:bodyPr/>
          <a:lstStyle/>
          <a:p>
            <a:r>
              <a:rPr lang="en-US"/>
              <a:t>Click to edit Master title style</a:t>
            </a:r>
          </a:p>
        </p:txBody>
      </p:sp>
      <p:sp>
        <p:nvSpPr>
          <p:cNvPr id="6" name="Date Placeholder 3"/>
          <p:cNvSpPr>
            <a:spLocks noGrp="1"/>
          </p:cNvSpPr>
          <p:nvPr>
            <p:ph type="dt" sz="half" idx="10"/>
          </p:nvPr>
        </p:nvSpPr>
        <p:spPr>
          <a:xfrm>
            <a:off x="304800" y="6416675"/>
            <a:ext cx="2133600" cy="365125"/>
          </a:xfrm>
          <a:prstGeom prst="rect">
            <a:avLst/>
          </a:prstGeom>
        </p:spPr>
        <p:txBody>
          <a:bodyPr/>
          <a:lstStyle>
            <a:lvl1pPr>
              <a:defRPr sz="1200"/>
            </a:lvl1pPr>
          </a:lstStyle>
          <a:p>
            <a:fld id="{2025715A-C7CD-104F-ACA8-F6E3BD89E3CF}" type="datetimeFigureOut">
              <a:rPr lang="en-US" smtClean="0"/>
              <a:pPr/>
              <a:t>2/6/2019</a:t>
            </a:fld>
            <a:endParaRPr lang="en-US" dirty="0"/>
          </a:p>
        </p:txBody>
      </p:sp>
      <p:sp>
        <p:nvSpPr>
          <p:cNvPr id="7" name="Footer Placeholder 4"/>
          <p:cNvSpPr>
            <a:spLocks noGrp="1"/>
          </p:cNvSpPr>
          <p:nvPr>
            <p:ph type="ftr" sz="quarter" idx="11"/>
          </p:nvPr>
        </p:nvSpPr>
        <p:spPr>
          <a:xfrm>
            <a:off x="3124200" y="6416675"/>
            <a:ext cx="2895600" cy="365125"/>
          </a:xfrm>
          <a:prstGeom prst="rect">
            <a:avLst/>
          </a:prstGeom>
        </p:spPr>
        <p:txBody>
          <a:bodyPr/>
          <a:lstStyle>
            <a:lvl1pPr>
              <a:defRPr sz="1200"/>
            </a:lvl1pPr>
          </a:lstStyle>
          <a:p>
            <a:endParaRPr lang="en-US" dirty="0"/>
          </a:p>
        </p:txBody>
      </p:sp>
      <p:sp>
        <p:nvSpPr>
          <p:cNvPr id="8" name="Slide Number Placeholder 5"/>
          <p:cNvSpPr>
            <a:spLocks noGrp="1"/>
          </p:cNvSpPr>
          <p:nvPr>
            <p:ph type="sldNum" sz="quarter" idx="12"/>
          </p:nvPr>
        </p:nvSpPr>
        <p:spPr>
          <a:xfrm>
            <a:off x="6553200" y="6416675"/>
            <a:ext cx="2133600" cy="365125"/>
          </a:xfrm>
          <a:prstGeom prst="rect">
            <a:avLst/>
          </a:prstGeom>
        </p:spPr>
        <p:txBody>
          <a:bodyPr/>
          <a:lstStyle>
            <a:lvl1pPr>
              <a:defRPr sz="1200"/>
            </a:lvl1pPr>
          </a:lstStyle>
          <a:p>
            <a:fld id="{B6154156-82E8-F649-BBF6-8BD4FB3A7E6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304800" y="6416675"/>
            <a:ext cx="2133600" cy="365125"/>
          </a:xfrm>
          <a:prstGeom prst="rect">
            <a:avLst/>
          </a:prstGeom>
        </p:spPr>
        <p:txBody>
          <a:bodyPr/>
          <a:lstStyle>
            <a:lvl1pPr>
              <a:defRPr sz="1200"/>
            </a:lvl1pPr>
          </a:lstStyle>
          <a:p>
            <a:fld id="{2025715A-C7CD-104F-ACA8-F6E3BD89E3CF}" type="datetimeFigureOut">
              <a:rPr lang="en-US" smtClean="0"/>
              <a:pPr/>
              <a:t>2/6/2019</a:t>
            </a:fld>
            <a:endParaRPr lang="en-US" dirty="0"/>
          </a:p>
        </p:txBody>
      </p:sp>
      <p:sp>
        <p:nvSpPr>
          <p:cNvPr id="6" name="Footer Placeholder 4"/>
          <p:cNvSpPr>
            <a:spLocks noGrp="1"/>
          </p:cNvSpPr>
          <p:nvPr>
            <p:ph type="ftr" sz="quarter" idx="11"/>
          </p:nvPr>
        </p:nvSpPr>
        <p:spPr>
          <a:xfrm>
            <a:off x="3124200" y="6416675"/>
            <a:ext cx="2895600" cy="365125"/>
          </a:xfrm>
          <a:prstGeom prst="rect">
            <a:avLst/>
          </a:prstGeom>
        </p:spPr>
        <p:txBody>
          <a:bodyPr/>
          <a:lstStyle>
            <a:lvl1pPr>
              <a:defRPr sz="1200"/>
            </a:lvl1pPr>
          </a:lstStyle>
          <a:p>
            <a:endParaRPr lang="en-US" dirty="0"/>
          </a:p>
        </p:txBody>
      </p:sp>
      <p:sp>
        <p:nvSpPr>
          <p:cNvPr id="7" name="Slide Number Placeholder 5"/>
          <p:cNvSpPr>
            <a:spLocks noGrp="1"/>
          </p:cNvSpPr>
          <p:nvPr>
            <p:ph type="sldNum" sz="quarter" idx="12"/>
          </p:nvPr>
        </p:nvSpPr>
        <p:spPr>
          <a:xfrm>
            <a:off x="6553200" y="6416675"/>
            <a:ext cx="2133600" cy="365125"/>
          </a:xfrm>
          <a:prstGeom prst="rect">
            <a:avLst/>
          </a:prstGeom>
        </p:spPr>
        <p:txBody>
          <a:bodyPr/>
          <a:lstStyle>
            <a:lvl1pPr>
              <a:defRPr sz="1200"/>
            </a:lvl1pPr>
          </a:lstStyle>
          <a:p>
            <a:fld id="{B6154156-82E8-F649-BBF6-8BD4FB3A7E6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35100"/>
            <a:ext cx="3008313" cy="1162050"/>
          </a:xfrm>
          <a:prstGeom prst="rect">
            <a:avLst/>
          </a:prstGeo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1828800"/>
            <a:ext cx="5111750" cy="42973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819400"/>
            <a:ext cx="3008313" cy="33067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Date Placeholder 3"/>
          <p:cNvSpPr>
            <a:spLocks noGrp="1"/>
          </p:cNvSpPr>
          <p:nvPr>
            <p:ph type="dt" sz="half" idx="10"/>
          </p:nvPr>
        </p:nvSpPr>
        <p:spPr>
          <a:xfrm>
            <a:off x="304800" y="6416675"/>
            <a:ext cx="2133600" cy="365125"/>
          </a:xfrm>
          <a:prstGeom prst="rect">
            <a:avLst/>
          </a:prstGeom>
        </p:spPr>
        <p:txBody>
          <a:bodyPr/>
          <a:lstStyle>
            <a:lvl1pPr>
              <a:defRPr sz="1200"/>
            </a:lvl1pPr>
          </a:lstStyle>
          <a:p>
            <a:fld id="{2025715A-C7CD-104F-ACA8-F6E3BD89E3CF}" type="datetimeFigureOut">
              <a:rPr lang="en-US" smtClean="0"/>
              <a:pPr/>
              <a:t>2/6/2019</a:t>
            </a:fld>
            <a:endParaRPr lang="en-US" dirty="0"/>
          </a:p>
        </p:txBody>
      </p:sp>
      <p:sp>
        <p:nvSpPr>
          <p:cNvPr id="9" name="Footer Placeholder 4"/>
          <p:cNvSpPr>
            <a:spLocks noGrp="1"/>
          </p:cNvSpPr>
          <p:nvPr>
            <p:ph type="ftr" sz="quarter" idx="11"/>
          </p:nvPr>
        </p:nvSpPr>
        <p:spPr>
          <a:xfrm>
            <a:off x="3124200" y="6416675"/>
            <a:ext cx="2895600" cy="365125"/>
          </a:xfrm>
          <a:prstGeom prst="rect">
            <a:avLst/>
          </a:prstGeom>
        </p:spPr>
        <p:txBody>
          <a:bodyPr/>
          <a:lstStyle>
            <a:lvl1pPr>
              <a:defRPr sz="1200"/>
            </a:lvl1pPr>
          </a:lstStyle>
          <a:p>
            <a:endParaRPr lang="en-US" dirty="0"/>
          </a:p>
        </p:txBody>
      </p:sp>
      <p:sp>
        <p:nvSpPr>
          <p:cNvPr id="10" name="Slide Number Placeholder 5"/>
          <p:cNvSpPr>
            <a:spLocks noGrp="1"/>
          </p:cNvSpPr>
          <p:nvPr>
            <p:ph type="sldNum" sz="quarter" idx="12"/>
          </p:nvPr>
        </p:nvSpPr>
        <p:spPr>
          <a:xfrm>
            <a:off x="6553200" y="6416675"/>
            <a:ext cx="2133600" cy="365125"/>
          </a:xfrm>
          <a:prstGeom prst="rect">
            <a:avLst/>
          </a:prstGeom>
        </p:spPr>
        <p:txBody>
          <a:bodyPr/>
          <a:lstStyle>
            <a:lvl1pPr>
              <a:defRPr sz="1200"/>
            </a:lvl1pPr>
          </a:lstStyle>
          <a:p>
            <a:fld id="{B6154156-82E8-F649-BBF6-8BD4FB3A7E6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676399"/>
            <a:ext cx="5486400" cy="30511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3"/>
          <p:cNvSpPr>
            <a:spLocks noGrp="1"/>
          </p:cNvSpPr>
          <p:nvPr>
            <p:ph type="dt" sz="half" idx="10"/>
          </p:nvPr>
        </p:nvSpPr>
        <p:spPr>
          <a:xfrm>
            <a:off x="304800" y="6416675"/>
            <a:ext cx="2133600" cy="365125"/>
          </a:xfrm>
          <a:prstGeom prst="rect">
            <a:avLst/>
          </a:prstGeom>
        </p:spPr>
        <p:txBody>
          <a:bodyPr/>
          <a:lstStyle>
            <a:lvl1pPr>
              <a:defRPr sz="1200"/>
            </a:lvl1pPr>
          </a:lstStyle>
          <a:p>
            <a:fld id="{2025715A-C7CD-104F-ACA8-F6E3BD89E3CF}" type="datetimeFigureOut">
              <a:rPr lang="en-US" smtClean="0"/>
              <a:pPr/>
              <a:t>2/6/2019</a:t>
            </a:fld>
            <a:endParaRPr lang="en-US" dirty="0"/>
          </a:p>
        </p:txBody>
      </p:sp>
      <p:sp>
        <p:nvSpPr>
          <p:cNvPr id="9" name="Footer Placeholder 4"/>
          <p:cNvSpPr>
            <a:spLocks noGrp="1"/>
          </p:cNvSpPr>
          <p:nvPr>
            <p:ph type="ftr" sz="quarter" idx="11"/>
          </p:nvPr>
        </p:nvSpPr>
        <p:spPr>
          <a:xfrm>
            <a:off x="3124200" y="6416675"/>
            <a:ext cx="2895600" cy="365125"/>
          </a:xfrm>
          <a:prstGeom prst="rect">
            <a:avLst/>
          </a:prstGeom>
        </p:spPr>
        <p:txBody>
          <a:bodyPr/>
          <a:lstStyle>
            <a:lvl1pPr>
              <a:defRPr sz="1200"/>
            </a:lvl1pPr>
          </a:lstStyle>
          <a:p>
            <a:endParaRPr lang="en-US" dirty="0"/>
          </a:p>
        </p:txBody>
      </p:sp>
      <p:sp>
        <p:nvSpPr>
          <p:cNvPr id="10" name="Slide Number Placeholder 5"/>
          <p:cNvSpPr>
            <a:spLocks noGrp="1"/>
          </p:cNvSpPr>
          <p:nvPr>
            <p:ph type="sldNum" sz="quarter" idx="12"/>
          </p:nvPr>
        </p:nvSpPr>
        <p:spPr>
          <a:xfrm>
            <a:off x="6553200" y="6416675"/>
            <a:ext cx="2133600" cy="365125"/>
          </a:xfrm>
          <a:prstGeom prst="rect">
            <a:avLst/>
          </a:prstGeom>
        </p:spPr>
        <p:txBody>
          <a:bodyPr/>
          <a:lstStyle>
            <a:lvl1pPr>
              <a:defRPr sz="1200"/>
            </a:lvl1pPr>
          </a:lstStyle>
          <a:p>
            <a:fld id="{B6154156-82E8-F649-BBF6-8BD4FB3A7E6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7.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PC bar.jpg"/>
          <p:cNvPicPr>
            <a:picLocks noChangeAspect="1"/>
          </p:cNvPicPr>
          <p:nvPr userDrawn="1"/>
        </p:nvPicPr>
        <p:blipFill>
          <a:blip r:embed="rId13"/>
          <a:stretch>
            <a:fillRect/>
          </a:stretch>
        </p:blipFill>
        <p:spPr>
          <a:xfrm>
            <a:off x="0" y="-1"/>
            <a:ext cx="9144000" cy="516367"/>
          </a:xfrm>
          <a:prstGeom prst="rect">
            <a:avLst/>
          </a:prstGeom>
        </p:spPr>
      </p:pic>
      <p:sp>
        <p:nvSpPr>
          <p:cNvPr id="10" name="Rectangle 9"/>
          <p:cNvSpPr/>
          <p:nvPr userDrawn="1"/>
        </p:nvSpPr>
        <p:spPr>
          <a:xfrm>
            <a:off x="0" y="6629400"/>
            <a:ext cx="9144000" cy="228600"/>
          </a:xfrm>
          <a:prstGeom prst="rect">
            <a:avLst/>
          </a:prstGeom>
          <a:solidFill>
            <a:srgbClr val="137FC1"/>
          </a:solidFill>
          <a:ln w="0"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p:cNvPicPr/>
          <p:nvPr userDrawn="1"/>
        </p:nvPicPr>
        <p:blipFill rotWithShape="1">
          <a:blip r:embed="rId14">
            <a:extLst>
              <a:ext uri="{28A0092B-C50C-407E-A947-70E740481C1C}">
                <a14:useLocalDpi xmlns:a14="http://schemas.microsoft.com/office/drawing/2010/main" val="0"/>
              </a:ext>
            </a:extLst>
          </a:blip>
          <a:srcRect l="8552" t="14026" r="7752" b="17613"/>
          <a:stretch/>
        </p:blipFill>
        <p:spPr bwMode="auto">
          <a:xfrm>
            <a:off x="331947" y="5882392"/>
            <a:ext cx="1765299" cy="560448"/>
          </a:xfrm>
          <a:prstGeom prst="rect">
            <a:avLst/>
          </a:prstGeom>
          <a:ln>
            <a:noFill/>
          </a:ln>
          <a:extLst>
            <a:ext uri="{53640926-AAD7-44D8-BBD7-CCE9431645EC}">
              <a14:shadowObscured xmlns:a14="http://schemas.microsoft.com/office/drawing/2010/main"/>
            </a:ext>
          </a:extLst>
        </p:spPr>
      </p:pic>
      <p:pic>
        <p:nvPicPr>
          <p:cNvPr id="16" name="Picture 15" descr="APC logo_color no background.psd"/>
          <p:cNvPicPr>
            <a:picLocks noChangeAspect="1"/>
          </p:cNvPicPr>
          <p:nvPr userDrawn="1"/>
        </p:nvPicPr>
        <p:blipFill>
          <a:blip r:embed="rId15"/>
          <a:stretch>
            <a:fillRect/>
          </a:stretch>
        </p:blipFill>
        <p:spPr>
          <a:xfrm>
            <a:off x="7836257" y="783020"/>
            <a:ext cx="899595" cy="701684"/>
          </a:xfrm>
          <a:prstGeom prst="rect">
            <a:avLst/>
          </a:prstGeom>
        </p:spPr>
      </p:pic>
      <p:pic>
        <p:nvPicPr>
          <p:cNvPr id="17" name="Picture 16"/>
          <p:cNvPicPr>
            <a:picLocks noChangeAspect="1"/>
          </p:cNvPicPr>
          <p:nvPr userDrawn="1"/>
        </p:nvPicPr>
        <p:blipFill rotWithShape="1">
          <a:blip r:embed="rId16">
            <a:extLst>
              <a:ext uri="{28A0092B-C50C-407E-A947-70E740481C1C}">
                <a14:useLocalDpi xmlns:a14="http://schemas.microsoft.com/office/drawing/2010/main" val="0"/>
              </a:ext>
            </a:extLst>
          </a:blip>
          <a:srcRect r="8555"/>
          <a:stretch/>
        </p:blipFill>
        <p:spPr>
          <a:xfrm>
            <a:off x="2709306" y="5742872"/>
            <a:ext cx="1066800" cy="686583"/>
          </a:xfrm>
          <a:prstGeom prst="rect">
            <a:avLst/>
          </a:prstGeom>
          <a:ln>
            <a:noFill/>
          </a:ln>
        </p:spPr>
      </p:pic>
      <p:pic>
        <p:nvPicPr>
          <p:cNvPr id="18" name="Picture 17" descr="rti_logo_text_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5743176" y="5875785"/>
            <a:ext cx="1337945" cy="567055"/>
          </a:xfrm>
          <a:prstGeom prst="rect">
            <a:avLst/>
          </a:prstGeom>
          <a:noFill/>
          <a:ln>
            <a:noFill/>
          </a:ln>
        </p:spPr>
      </p:pic>
      <p:pic>
        <p:nvPicPr>
          <p:cNvPr id="19" name="Picture 18" descr="fhi logo no background.psd"/>
          <p:cNvPicPr/>
          <p:nvPr userDrawn="1"/>
        </p:nvPicPr>
        <p:blipFill>
          <a:blip r:embed="rId18">
            <a:extLst>
              <a:ext uri="{28A0092B-C50C-407E-A947-70E740481C1C}">
                <a14:useLocalDpi xmlns:a14="http://schemas.microsoft.com/office/drawing/2010/main" val="0"/>
              </a:ext>
            </a:extLst>
          </a:blip>
          <a:stretch>
            <a:fillRect/>
          </a:stretch>
        </p:blipFill>
        <p:spPr>
          <a:xfrm>
            <a:off x="7693182" y="5909439"/>
            <a:ext cx="1118870" cy="476985"/>
          </a:xfrm>
          <a:prstGeom prst="rect">
            <a:avLst/>
          </a:prstGeom>
        </p:spPr>
      </p:pic>
      <p:pic>
        <p:nvPicPr>
          <p:cNvPr id="20" name="Picture 19"/>
          <p:cNvPicPr/>
          <p:nvPr userDrawn="1"/>
        </p:nvPicPr>
        <p:blipFill>
          <a:blip r:embed="rId19">
            <a:extLst>
              <a:ext uri="{28A0092B-C50C-407E-A947-70E740481C1C}">
                <a14:useLocalDpi xmlns:a14="http://schemas.microsoft.com/office/drawing/2010/main" val="0"/>
              </a:ext>
            </a:extLst>
          </a:blip>
          <a:stretch>
            <a:fillRect/>
          </a:stretch>
        </p:blipFill>
        <p:spPr>
          <a:xfrm>
            <a:off x="4388166" y="5891343"/>
            <a:ext cx="742950" cy="53594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PC bar.jpg"/>
          <p:cNvPicPr>
            <a:picLocks noChangeAspect="1"/>
          </p:cNvPicPr>
          <p:nvPr userDrawn="1"/>
        </p:nvPicPr>
        <p:blipFill>
          <a:blip r:embed="rId13"/>
          <a:stretch>
            <a:fillRect/>
          </a:stretch>
        </p:blipFill>
        <p:spPr>
          <a:xfrm>
            <a:off x="0" y="-1"/>
            <a:ext cx="9144000" cy="516367"/>
          </a:xfrm>
          <a:prstGeom prst="rect">
            <a:avLst/>
          </a:prstGeom>
        </p:spPr>
      </p:pic>
      <p:sp>
        <p:nvSpPr>
          <p:cNvPr id="10" name="Rectangle 9"/>
          <p:cNvSpPr/>
          <p:nvPr userDrawn="1"/>
        </p:nvSpPr>
        <p:spPr>
          <a:xfrm>
            <a:off x="0" y="6629400"/>
            <a:ext cx="9144000" cy="228600"/>
          </a:xfrm>
          <a:prstGeom prst="rect">
            <a:avLst/>
          </a:prstGeom>
          <a:solidFill>
            <a:srgbClr val="137FC1"/>
          </a:solidFill>
          <a:ln w="0"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1481105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hyperlink" Target="http://wikiciv.org.rs/images/8/89/An_Introduction_to_Advocacy.pdf"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E1D9A-44A9-422C-ACEF-13BB7EF9DED3}"/>
              </a:ext>
            </a:extLst>
          </p:cNvPr>
          <p:cNvSpPr>
            <a:spLocks noGrp="1"/>
          </p:cNvSpPr>
          <p:nvPr>
            <p:ph type="ctrTitle"/>
          </p:nvPr>
        </p:nvSpPr>
        <p:spPr>
          <a:xfrm>
            <a:off x="685800" y="2419220"/>
            <a:ext cx="7772400" cy="1470025"/>
          </a:xfrm>
        </p:spPr>
        <p:txBody>
          <a:bodyPr/>
          <a:lstStyle/>
          <a:p>
            <a:r>
              <a:rPr lang="en-US" b="1" dirty="0"/>
              <a:t>Assess Resources</a:t>
            </a:r>
          </a:p>
        </p:txBody>
      </p:sp>
    </p:spTree>
    <p:extLst>
      <p:ext uri="{BB962C8B-B14F-4D97-AF65-F5344CB8AC3E}">
        <p14:creationId xmlns:p14="http://schemas.microsoft.com/office/powerpoint/2010/main" val="2739646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Objectives—Session 11</a:t>
            </a:r>
          </a:p>
        </p:txBody>
      </p:sp>
      <p:sp>
        <p:nvSpPr>
          <p:cNvPr id="3" name="Content Placeholder 2"/>
          <p:cNvSpPr>
            <a:spLocks noGrp="1"/>
          </p:cNvSpPr>
          <p:nvPr>
            <p:ph idx="1"/>
          </p:nvPr>
        </p:nvSpPr>
        <p:spPr>
          <a:xfrm>
            <a:off x="457200" y="1905000"/>
            <a:ext cx="8229600" cy="3001963"/>
          </a:xfrm>
        </p:spPr>
        <p:txBody>
          <a:bodyPr/>
          <a:lstStyle/>
          <a:p>
            <a:pPr lvl="0">
              <a:spcBef>
                <a:spcPts val="1800"/>
              </a:spcBef>
            </a:pPr>
            <a:r>
              <a:rPr lang="en-US" dirty="0"/>
              <a:t>Identify existing resources to implement your advocacy strategy</a:t>
            </a:r>
          </a:p>
          <a:p>
            <a:pPr>
              <a:spcBef>
                <a:spcPts val="1800"/>
              </a:spcBef>
            </a:pPr>
            <a:r>
              <a:rPr lang="en-US" dirty="0"/>
              <a:t>Identify how to access the resources needed to implement the advocacy strategy that your organization lacks</a:t>
            </a:r>
          </a:p>
        </p:txBody>
      </p:sp>
    </p:spTree>
    <p:extLst>
      <p:ext uri="{BB962C8B-B14F-4D97-AF65-F5344CB8AC3E}">
        <p14:creationId xmlns:p14="http://schemas.microsoft.com/office/powerpoint/2010/main" val="4045482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CD21C78-31CC-4095-BF6D-448AB696B886}"/>
              </a:ext>
            </a:extLst>
          </p:cNvPr>
          <p:cNvSpPr>
            <a:spLocks noGrp="1"/>
          </p:cNvSpPr>
          <p:nvPr>
            <p:ph type="title"/>
          </p:nvPr>
        </p:nvSpPr>
        <p:spPr>
          <a:xfrm>
            <a:off x="457200" y="1186662"/>
            <a:ext cx="8148939" cy="779298"/>
          </a:xfrm>
        </p:spPr>
        <p:txBody>
          <a:bodyPr/>
          <a:lstStyle/>
          <a:p>
            <a:r>
              <a:rPr lang="en-US" sz="2800" dirty="0">
                <a:solidFill>
                  <a:schemeClr val="bg1"/>
                </a:solidFill>
              </a:rPr>
              <a:t>Step 7: Assess Resources</a:t>
            </a:r>
          </a:p>
        </p:txBody>
      </p:sp>
      <p:grpSp>
        <p:nvGrpSpPr>
          <p:cNvPr id="6" name="Group 5" descr="Graphic stating: Step 7: Assess Resources"/>
          <p:cNvGrpSpPr/>
          <p:nvPr/>
        </p:nvGrpSpPr>
        <p:grpSpPr>
          <a:xfrm>
            <a:off x="403024" y="1143000"/>
            <a:ext cx="8229600" cy="822960"/>
            <a:chOff x="403024" y="914400"/>
            <a:chExt cx="8229600" cy="822960"/>
          </a:xfrm>
        </p:grpSpPr>
        <p:sp>
          <p:nvSpPr>
            <p:cNvPr id="7" name="Rounded Rectangle 6"/>
            <p:cNvSpPr/>
            <p:nvPr/>
          </p:nvSpPr>
          <p:spPr>
            <a:xfrm>
              <a:off x="403024" y="914400"/>
              <a:ext cx="8229600" cy="822960"/>
            </a:xfrm>
            <a:prstGeom prst="roundRect">
              <a:avLst/>
            </a:prstGeom>
            <a:solidFill>
              <a:srgbClr val="00547C"/>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8" name="Rounded Rectangle 4"/>
            <p:cNvSpPr txBox="1"/>
            <p:nvPr/>
          </p:nvSpPr>
          <p:spPr>
            <a:xfrm>
              <a:off x="537861" y="992134"/>
              <a:ext cx="8068278" cy="618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3000" kern="1200" dirty="0"/>
                <a:t> Step 7: Assess Resources</a:t>
              </a:r>
            </a:p>
          </p:txBody>
        </p:sp>
      </p:grpSp>
      <p:sp>
        <p:nvSpPr>
          <p:cNvPr id="3" name="Content Placeholder 2">
            <a:extLst>
              <a:ext uri="{FF2B5EF4-FFF2-40B4-BE49-F238E27FC236}">
                <a16:creationId xmlns:a16="http://schemas.microsoft.com/office/drawing/2014/main" id="{14955808-927C-4136-9A9D-BF41DE70C78E}"/>
              </a:ext>
            </a:extLst>
          </p:cNvPr>
          <p:cNvSpPr>
            <a:spLocks noGrp="1"/>
          </p:cNvSpPr>
          <p:nvPr>
            <p:ph idx="1"/>
          </p:nvPr>
        </p:nvSpPr>
        <p:spPr/>
        <p:txBody>
          <a:bodyPr/>
          <a:lstStyle/>
          <a:p>
            <a:pPr marL="0" indent="0">
              <a:buNone/>
            </a:pPr>
            <a:r>
              <a:rPr lang="en-US" dirty="0"/>
              <a:t>A resource is an asset that can be used to complete an action.</a:t>
            </a:r>
          </a:p>
          <a:p>
            <a:r>
              <a:rPr lang="en-US" dirty="0"/>
              <a:t>What do you have?</a:t>
            </a:r>
          </a:p>
          <a:p>
            <a:r>
              <a:rPr lang="en-US" dirty="0"/>
              <a:t>What do you need?</a:t>
            </a:r>
          </a:p>
          <a:p>
            <a:r>
              <a:rPr lang="en-US" dirty="0"/>
              <a:t>Where can you find it?</a:t>
            </a:r>
          </a:p>
          <a:p>
            <a:endParaRPr lang="en-US" dirty="0"/>
          </a:p>
        </p:txBody>
      </p:sp>
    </p:spTree>
    <p:extLst>
      <p:ext uri="{BB962C8B-B14F-4D97-AF65-F5344CB8AC3E}">
        <p14:creationId xmlns:p14="http://schemas.microsoft.com/office/powerpoint/2010/main" val="82757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8A0D0-A5EF-4ED7-A2CC-75780345216A}"/>
              </a:ext>
            </a:extLst>
          </p:cNvPr>
          <p:cNvSpPr>
            <a:spLocks noGrp="1"/>
          </p:cNvSpPr>
          <p:nvPr>
            <p:ph type="title"/>
          </p:nvPr>
        </p:nvSpPr>
        <p:spPr/>
        <p:txBody>
          <a:bodyPr/>
          <a:lstStyle/>
          <a:p>
            <a:r>
              <a:rPr lang="en-US" dirty="0"/>
              <a:t>Resources</a:t>
            </a:r>
          </a:p>
        </p:txBody>
      </p:sp>
      <p:graphicFrame>
        <p:nvGraphicFramePr>
          <p:cNvPr id="6" name="Content Placeholder 5" descr="Resources: Contacts, skills, money, staff, materials and other" title="Image">
            <a:extLst>
              <a:ext uri="{FF2B5EF4-FFF2-40B4-BE49-F238E27FC236}">
                <a16:creationId xmlns:a16="http://schemas.microsoft.com/office/drawing/2014/main" id="{3CA7B512-ECE0-4459-AEE8-BD3C4FF6F273}"/>
              </a:ext>
            </a:extLst>
          </p:cNvPr>
          <p:cNvGraphicFramePr>
            <a:graphicFrameLocks noGrp="1"/>
          </p:cNvGraphicFramePr>
          <p:nvPr>
            <p:ph idx="1"/>
            <p:extLst>
              <p:ext uri="{D42A27DB-BD31-4B8C-83A1-F6EECF244321}">
                <p14:modId xmlns:p14="http://schemas.microsoft.com/office/powerpoint/2010/main" val="43718108"/>
              </p:ext>
            </p:extLst>
          </p:nvPr>
        </p:nvGraphicFramePr>
        <p:xfrm>
          <a:off x="1143000" y="1600200"/>
          <a:ext cx="6843253"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6498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BE788-5A46-4BC5-A873-5CA6C5561E16}"/>
              </a:ext>
            </a:extLst>
          </p:cNvPr>
          <p:cNvSpPr>
            <a:spLocks noGrp="1"/>
          </p:cNvSpPr>
          <p:nvPr>
            <p:ph type="title"/>
          </p:nvPr>
        </p:nvSpPr>
        <p:spPr>
          <a:xfrm>
            <a:off x="457200" y="762000"/>
            <a:ext cx="8229600" cy="685800"/>
          </a:xfrm>
        </p:spPr>
        <p:txBody>
          <a:bodyPr/>
          <a:lstStyle/>
          <a:p>
            <a:r>
              <a:rPr lang="en-US" dirty="0"/>
              <a:t>What do we have?</a:t>
            </a:r>
          </a:p>
        </p:txBody>
      </p:sp>
      <p:graphicFrame>
        <p:nvGraphicFramePr>
          <p:cNvPr id="3" name="Table 2" descr="A table containing a list of resources including funding, expertise in appropriate technical areas, strong allies with skills to complement our weaknesses, organizational reputation for this work, relationships with target audiences or messengers, knowledge of the policy development process and strong knowledge of the issue down the left side, and low, medium or high resource level across the top. The table allows participants to mark their resource level for a given resource. ">
            <a:extLst>
              <a:ext uri="{FF2B5EF4-FFF2-40B4-BE49-F238E27FC236}">
                <a16:creationId xmlns:a16="http://schemas.microsoft.com/office/drawing/2014/main" id="{7045AE9C-2C95-4563-B698-464F0257DF74}"/>
              </a:ext>
            </a:extLst>
          </p:cNvPr>
          <p:cNvGraphicFramePr>
            <a:graphicFrameLocks noGrp="1"/>
          </p:cNvGraphicFramePr>
          <p:nvPr>
            <p:extLst>
              <p:ext uri="{D42A27DB-BD31-4B8C-83A1-F6EECF244321}">
                <p14:modId xmlns:p14="http://schemas.microsoft.com/office/powerpoint/2010/main" val="1617692336"/>
              </p:ext>
            </p:extLst>
          </p:nvPr>
        </p:nvGraphicFramePr>
        <p:xfrm>
          <a:off x="609600" y="1600200"/>
          <a:ext cx="7924800" cy="4602480"/>
        </p:xfrm>
        <a:graphic>
          <a:graphicData uri="http://schemas.openxmlformats.org/drawingml/2006/table">
            <a:tbl>
              <a:tblPr firstRow="1" bandRow="1">
                <a:tableStyleId>{5C22544A-7EE6-4342-B048-85BDC9FD1C3A}</a:tableStyleId>
              </a:tblPr>
              <a:tblGrid>
                <a:gridCol w="4495800">
                  <a:extLst>
                    <a:ext uri="{9D8B030D-6E8A-4147-A177-3AD203B41FA5}">
                      <a16:colId xmlns:a16="http://schemas.microsoft.com/office/drawing/2014/main" val="1137340062"/>
                    </a:ext>
                  </a:extLst>
                </a:gridCol>
                <a:gridCol w="1143000">
                  <a:extLst>
                    <a:ext uri="{9D8B030D-6E8A-4147-A177-3AD203B41FA5}">
                      <a16:colId xmlns:a16="http://schemas.microsoft.com/office/drawing/2014/main" val="615922762"/>
                    </a:ext>
                  </a:extLst>
                </a:gridCol>
                <a:gridCol w="1143000">
                  <a:extLst>
                    <a:ext uri="{9D8B030D-6E8A-4147-A177-3AD203B41FA5}">
                      <a16:colId xmlns:a16="http://schemas.microsoft.com/office/drawing/2014/main" val="3435137943"/>
                    </a:ext>
                  </a:extLst>
                </a:gridCol>
                <a:gridCol w="1143000">
                  <a:extLst>
                    <a:ext uri="{9D8B030D-6E8A-4147-A177-3AD203B41FA5}">
                      <a16:colId xmlns:a16="http://schemas.microsoft.com/office/drawing/2014/main" val="1741010607"/>
                    </a:ext>
                  </a:extLst>
                </a:gridCol>
              </a:tblGrid>
              <a:tr h="370840">
                <a:tc>
                  <a:txBody>
                    <a:bodyPr/>
                    <a:lstStyle/>
                    <a:p>
                      <a:r>
                        <a:rPr lang="en-US" dirty="0"/>
                        <a:t>Resource</a:t>
                      </a:r>
                    </a:p>
                  </a:txBody>
                  <a:tcPr anchor="ctr"/>
                </a:tc>
                <a:tc>
                  <a:txBody>
                    <a:bodyPr/>
                    <a:lstStyle/>
                    <a:p>
                      <a:r>
                        <a:rPr lang="en-US" dirty="0"/>
                        <a:t>Low </a:t>
                      </a:r>
                    </a:p>
                    <a:p>
                      <a:r>
                        <a:rPr lang="en-US" dirty="0"/>
                        <a:t>Resource Level</a:t>
                      </a:r>
                    </a:p>
                  </a:txBody>
                  <a:tcPr/>
                </a:tc>
                <a:tc>
                  <a:txBody>
                    <a:bodyPr/>
                    <a:lstStyle/>
                    <a:p>
                      <a:r>
                        <a:rPr lang="en-US" dirty="0"/>
                        <a:t>Medium Resource Level</a:t>
                      </a:r>
                    </a:p>
                  </a:txBody>
                  <a:tcPr/>
                </a:tc>
                <a:tc>
                  <a:txBody>
                    <a:bodyPr/>
                    <a:lstStyle/>
                    <a:p>
                      <a:r>
                        <a:rPr lang="en-US" dirty="0"/>
                        <a:t>High </a:t>
                      </a:r>
                    </a:p>
                    <a:p>
                      <a:r>
                        <a:rPr lang="en-US" dirty="0"/>
                        <a:t>Resource </a:t>
                      </a:r>
                      <a:br>
                        <a:rPr lang="en-US" dirty="0"/>
                      </a:br>
                      <a:r>
                        <a:rPr lang="en-US" dirty="0"/>
                        <a:t>Level</a:t>
                      </a:r>
                    </a:p>
                  </a:txBody>
                  <a:tcPr/>
                </a:tc>
                <a:extLst>
                  <a:ext uri="{0D108BD9-81ED-4DB2-BD59-A6C34878D82A}">
                    <a16:rowId xmlns:a16="http://schemas.microsoft.com/office/drawing/2014/main" val="69383987"/>
                  </a:ext>
                </a:extLst>
              </a:tr>
              <a:tr h="370840">
                <a:tc>
                  <a:txBody>
                    <a:bodyPr/>
                    <a:lstStyle/>
                    <a:p>
                      <a:r>
                        <a:rPr lang="en-US" sz="2000" dirty="0"/>
                        <a:t>Funding</a:t>
                      </a:r>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extLst>
                  <a:ext uri="{0D108BD9-81ED-4DB2-BD59-A6C34878D82A}">
                    <a16:rowId xmlns:a16="http://schemas.microsoft.com/office/drawing/2014/main" val="153401132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t>Expertise in appropriate technical areas</a:t>
                      </a:r>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extLst>
                  <a:ext uri="{0D108BD9-81ED-4DB2-BD59-A6C34878D82A}">
                    <a16:rowId xmlns:a16="http://schemas.microsoft.com/office/drawing/2014/main" val="18444210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t>Strong allies with skills to complement our weaknesses</a:t>
                      </a:r>
                    </a:p>
                  </a:txBody>
                  <a:tcPr/>
                </a:tc>
                <a:tc>
                  <a:txBody>
                    <a:bodyPr/>
                    <a:lstStyle/>
                    <a:p>
                      <a:pPr algn="ctr"/>
                      <a:endParaRPr lang="en-US"/>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147339717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t>Organizational reputation for this work</a:t>
                      </a:r>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extLst>
                  <a:ext uri="{0D108BD9-81ED-4DB2-BD59-A6C34878D82A}">
                    <a16:rowId xmlns:a16="http://schemas.microsoft.com/office/drawing/2014/main" val="390201403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t>Relationships with target audiences or messengers</a:t>
                      </a:r>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extLst>
                  <a:ext uri="{0D108BD9-81ED-4DB2-BD59-A6C34878D82A}">
                    <a16:rowId xmlns:a16="http://schemas.microsoft.com/office/drawing/2014/main" val="323965199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t>Knowledge of the policy development process</a:t>
                      </a:r>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40629830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t>Strong knowledge of the issue</a:t>
                      </a:r>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3915489167"/>
                  </a:ext>
                </a:extLst>
              </a:tr>
            </a:tbl>
          </a:graphicData>
        </a:graphic>
      </p:graphicFrame>
    </p:spTree>
    <p:extLst>
      <p:ext uri="{BB962C8B-B14F-4D97-AF65-F5344CB8AC3E}">
        <p14:creationId xmlns:p14="http://schemas.microsoft.com/office/powerpoint/2010/main" val="82351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58E90-44ED-405F-9F6A-9F4422BCF764}"/>
              </a:ext>
            </a:extLst>
          </p:cNvPr>
          <p:cNvSpPr>
            <a:spLocks noGrp="1"/>
          </p:cNvSpPr>
          <p:nvPr>
            <p:ph type="title"/>
          </p:nvPr>
        </p:nvSpPr>
        <p:spPr>
          <a:xfrm>
            <a:off x="457201" y="744528"/>
            <a:ext cx="8229600" cy="604054"/>
          </a:xfrm>
        </p:spPr>
        <p:txBody>
          <a:bodyPr/>
          <a:lstStyle/>
          <a:p>
            <a:r>
              <a:rPr lang="en-US" dirty="0">
                <a:solidFill>
                  <a:schemeClr val="accent6">
                    <a:lumMod val="75000"/>
                  </a:schemeClr>
                </a:solidFill>
              </a:rPr>
              <a:t>Activity—Complete a Resource Review</a:t>
            </a:r>
          </a:p>
        </p:txBody>
      </p:sp>
      <p:sp>
        <p:nvSpPr>
          <p:cNvPr id="6" name="Content Placeholder 5"/>
          <p:cNvSpPr>
            <a:spLocks noGrp="1"/>
          </p:cNvSpPr>
          <p:nvPr>
            <p:ph idx="1"/>
          </p:nvPr>
        </p:nvSpPr>
        <p:spPr>
          <a:xfrm>
            <a:off x="464575" y="1600200"/>
            <a:ext cx="4564625" cy="4343399"/>
          </a:xfrm>
        </p:spPr>
        <p:txBody>
          <a:bodyPr/>
          <a:lstStyle/>
          <a:p>
            <a:r>
              <a:rPr lang="en-US" dirty="0"/>
              <a:t>For each item on the checklist, decide if you have a low, medium, or high level of resources to support the activities for the objective. </a:t>
            </a:r>
            <a:br>
              <a:rPr lang="en-US" dirty="0"/>
            </a:br>
            <a:r>
              <a:rPr lang="en-US" dirty="0"/>
              <a:t>(15 minutes)</a:t>
            </a:r>
          </a:p>
          <a:p>
            <a:r>
              <a:rPr lang="en-US" dirty="0"/>
              <a:t>No group presentation.  </a:t>
            </a:r>
          </a:p>
        </p:txBody>
      </p:sp>
      <p:pic>
        <p:nvPicPr>
          <p:cNvPr id="7" name="Content Placeholder 3" descr="Image of Assessing Resources Checklist handout"/>
          <p:cNvPicPr>
            <a:picLocks noChangeAspect="1"/>
          </p:cNvPicPr>
          <p:nvPr/>
        </p:nvPicPr>
        <p:blipFill rotWithShape="1">
          <a:blip r:embed="rId2">
            <a:extLst>
              <a:ext uri="{28A0092B-C50C-407E-A947-70E740481C1C}">
                <a14:useLocalDpi xmlns:a14="http://schemas.microsoft.com/office/drawing/2010/main" val="0"/>
              </a:ext>
            </a:extLst>
          </a:blip>
          <a:srcRect l="4889" t="8621" r="2927" b="10153"/>
          <a:stretch/>
        </p:blipFill>
        <p:spPr>
          <a:xfrm rot="262106">
            <a:off x="5162167" y="1978796"/>
            <a:ext cx="3645956" cy="2482353"/>
          </a:xfrm>
          <a:prstGeom prst="rect">
            <a:avLst/>
          </a:prstGeom>
          <a:ln>
            <a:solidFill>
              <a:schemeClr val="bg1">
                <a:lumMod val="50000"/>
              </a:schemeClr>
            </a:solidFill>
          </a:ln>
        </p:spPr>
      </p:pic>
    </p:spTree>
    <p:extLst>
      <p:ext uri="{BB962C8B-B14F-4D97-AF65-F5344CB8AC3E}">
        <p14:creationId xmlns:p14="http://schemas.microsoft.com/office/powerpoint/2010/main" val="176340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2F4BE-44AA-47CB-BFED-EF79D05448E0}"/>
              </a:ext>
            </a:extLst>
          </p:cNvPr>
          <p:cNvSpPr>
            <a:spLocks noGrp="1"/>
          </p:cNvSpPr>
          <p:nvPr>
            <p:ph type="title"/>
          </p:nvPr>
        </p:nvSpPr>
        <p:spPr>
          <a:xfrm>
            <a:off x="457200" y="960437"/>
            <a:ext cx="8458200" cy="1143000"/>
          </a:xfrm>
        </p:spPr>
        <p:txBody>
          <a:bodyPr/>
          <a:lstStyle/>
          <a:p>
            <a:r>
              <a:rPr lang="en-US" sz="3500" dirty="0"/>
              <a:t>What methods are used to raise funds?</a:t>
            </a:r>
          </a:p>
        </p:txBody>
      </p:sp>
      <p:sp>
        <p:nvSpPr>
          <p:cNvPr id="4" name="Content Placeholder 3">
            <a:extLst>
              <a:ext uri="{FF2B5EF4-FFF2-40B4-BE49-F238E27FC236}">
                <a16:creationId xmlns:a16="http://schemas.microsoft.com/office/drawing/2014/main" id="{A251FA58-E0B1-48BC-BD1D-5E3D2A6F64BC}"/>
              </a:ext>
            </a:extLst>
          </p:cNvPr>
          <p:cNvSpPr>
            <a:spLocks noGrp="1"/>
          </p:cNvSpPr>
          <p:nvPr>
            <p:ph idx="1"/>
          </p:nvPr>
        </p:nvSpPr>
        <p:spPr>
          <a:xfrm>
            <a:off x="457200" y="1981200"/>
            <a:ext cx="4267200" cy="3001963"/>
          </a:xfrm>
        </p:spPr>
        <p:txBody>
          <a:bodyPr/>
          <a:lstStyle/>
          <a:p>
            <a:pPr>
              <a:spcBef>
                <a:spcPts val="1200"/>
              </a:spcBef>
            </a:pPr>
            <a:r>
              <a:rPr lang="en-US" sz="2800" dirty="0"/>
              <a:t>Fundraising events (dinner, film festival, galas, auctions)</a:t>
            </a:r>
          </a:p>
          <a:p>
            <a:pPr>
              <a:spcBef>
                <a:spcPts val="1200"/>
              </a:spcBef>
            </a:pPr>
            <a:r>
              <a:rPr lang="en-US" sz="2800" dirty="0"/>
              <a:t>Membership dues</a:t>
            </a:r>
          </a:p>
          <a:p>
            <a:pPr>
              <a:spcBef>
                <a:spcPts val="1200"/>
              </a:spcBef>
            </a:pPr>
            <a:r>
              <a:rPr lang="en-US" sz="2800" dirty="0"/>
              <a:t>In-kind contributions</a:t>
            </a:r>
          </a:p>
          <a:p>
            <a:pPr>
              <a:spcBef>
                <a:spcPts val="1200"/>
              </a:spcBef>
            </a:pPr>
            <a:r>
              <a:rPr lang="en-US" sz="2800" dirty="0"/>
              <a:t>Grants from government or private donors</a:t>
            </a:r>
          </a:p>
          <a:p>
            <a:pPr>
              <a:spcBef>
                <a:spcPts val="1200"/>
              </a:spcBef>
            </a:pPr>
            <a:endParaRPr lang="en-US" sz="2800" dirty="0"/>
          </a:p>
        </p:txBody>
      </p:sp>
      <p:sp>
        <p:nvSpPr>
          <p:cNvPr id="5" name="Content Placeholder 4">
            <a:extLst>
              <a:ext uri="{FF2B5EF4-FFF2-40B4-BE49-F238E27FC236}">
                <a16:creationId xmlns:a16="http://schemas.microsoft.com/office/drawing/2014/main" id="{7CF7EC06-2973-4961-ADDF-6336E8450D5C}"/>
              </a:ext>
            </a:extLst>
          </p:cNvPr>
          <p:cNvSpPr>
            <a:spLocks noGrp="1"/>
          </p:cNvSpPr>
          <p:nvPr>
            <p:ph sz="half" idx="4294967295"/>
          </p:nvPr>
        </p:nvSpPr>
        <p:spPr>
          <a:xfrm>
            <a:off x="5105400" y="1981200"/>
            <a:ext cx="3581400" cy="3611563"/>
          </a:xfrm>
          <a:prstGeom prst="rect">
            <a:avLst/>
          </a:prstGeom>
        </p:spPr>
        <p:txBody>
          <a:bodyPr/>
          <a:lstStyle/>
          <a:p>
            <a:pPr>
              <a:spcBef>
                <a:spcPts val="1200"/>
              </a:spcBef>
            </a:pPr>
            <a:r>
              <a:rPr lang="en-US" sz="2800" dirty="0"/>
              <a:t>Individual contributions</a:t>
            </a:r>
          </a:p>
          <a:p>
            <a:pPr>
              <a:spcBef>
                <a:spcPts val="1200"/>
              </a:spcBef>
            </a:pPr>
            <a:r>
              <a:rPr lang="en-US" sz="2800" dirty="0"/>
              <a:t>Online fundraising</a:t>
            </a:r>
          </a:p>
          <a:p>
            <a:pPr>
              <a:spcBef>
                <a:spcPts val="1200"/>
              </a:spcBef>
            </a:pPr>
            <a:r>
              <a:rPr lang="en-US" sz="2800" dirty="0"/>
              <a:t>Fee-based services</a:t>
            </a:r>
          </a:p>
          <a:p>
            <a:pPr>
              <a:spcBef>
                <a:spcPts val="1200"/>
              </a:spcBef>
            </a:pPr>
            <a:r>
              <a:rPr lang="en-US" sz="2800" dirty="0"/>
              <a:t>Approaching current funders to expand work</a:t>
            </a:r>
          </a:p>
        </p:txBody>
      </p:sp>
      <p:sp>
        <p:nvSpPr>
          <p:cNvPr id="8" name="TextBox 7"/>
          <p:cNvSpPr txBox="1"/>
          <p:nvPr/>
        </p:nvSpPr>
        <p:spPr>
          <a:xfrm>
            <a:off x="580102" y="6184113"/>
            <a:ext cx="8411497" cy="307777"/>
          </a:xfrm>
          <a:prstGeom prst="rect">
            <a:avLst/>
          </a:prstGeom>
          <a:noFill/>
        </p:spPr>
        <p:txBody>
          <a:bodyPr wrap="square" rtlCol="0">
            <a:spAutoFit/>
          </a:bodyPr>
          <a:lstStyle/>
          <a:p>
            <a:pPr marL="0" lvl="1" indent="3175" defTabSz="217488">
              <a:spcBef>
                <a:spcPts val="6000"/>
              </a:spcBef>
            </a:pPr>
            <a:r>
              <a:rPr lang="en-US" sz="1400" i="1" dirty="0">
                <a:solidFill>
                  <a:prstClr val="black"/>
                </a:solidFill>
              </a:rPr>
              <a:t>Adapted from: </a:t>
            </a:r>
            <a:r>
              <a:rPr lang="en-US" sz="1400" i="1" dirty="0">
                <a:solidFill>
                  <a:prstClr val="black"/>
                </a:solidFill>
                <a:hlinkClick r:id="rId2"/>
              </a:rPr>
              <a:t>An Introduction to Advocacy—Training Guide</a:t>
            </a:r>
            <a:r>
              <a:rPr lang="en-US" sz="1400" i="1" dirty="0">
                <a:solidFill>
                  <a:prstClr val="black"/>
                </a:solidFill>
              </a:rPr>
              <a:t>, </a:t>
            </a:r>
            <a:r>
              <a:rPr lang="en-US" sz="1400" i="1" dirty="0"/>
              <a:t>SARA Project/AED</a:t>
            </a:r>
            <a:r>
              <a:rPr lang="en-US" sz="1400" i="1" dirty="0">
                <a:solidFill>
                  <a:prstClr val="black"/>
                </a:solidFill>
              </a:rPr>
              <a:t>; 1999.</a:t>
            </a:r>
          </a:p>
        </p:txBody>
      </p:sp>
    </p:spTree>
    <p:extLst>
      <p:ext uri="{BB962C8B-B14F-4D97-AF65-F5344CB8AC3E}">
        <p14:creationId xmlns:p14="http://schemas.microsoft.com/office/powerpoint/2010/main" val="122117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91EA75-0258-42FD-B9D9-8A8ACFF6B055}"/>
              </a:ext>
            </a:extLst>
          </p:cNvPr>
          <p:cNvSpPr>
            <a:spLocks noGrp="1"/>
          </p:cNvSpPr>
          <p:nvPr>
            <p:ph type="title"/>
          </p:nvPr>
        </p:nvSpPr>
        <p:spPr/>
        <p:txBody>
          <a:bodyPr/>
          <a:lstStyle/>
          <a:p>
            <a:r>
              <a:rPr lang="en-US" dirty="0"/>
              <a:t>Exploring Donors</a:t>
            </a:r>
          </a:p>
        </p:txBody>
      </p:sp>
      <p:sp>
        <p:nvSpPr>
          <p:cNvPr id="6" name="Content Placeholder 5">
            <a:extLst>
              <a:ext uri="{FF2B5EF4-FFF2-40B4-BE49-F238E27FC236}">
                <a16:creationId xmlns:a16="http://schemas.microsoft.com/office/drawing/2014/main" id="{56759B77-1139-4517-85C1-A129F2EA0E05}"/>
              </a:ext>
            </a:extLst>
          </p:cNvPr>
          <p:cNvSpPr>
            <a:spLocks noGrp="1"/>
          </p:cNvSpPr>
          <p:nvPr>
            <p:ph idx="1"/>
          </p:nvPr>
        </p:nvSpPr>
        <p:spPr>
          <a:xfrm>
            <a:off x="457200" y="1676400"/>
            <a:ext cx="8229600" cy="4724400"/>
          </a:xfrm>
        </p:spPr>
        <p:txBody>
          <a:bodyPr/>
          <a:lstStyle/>
          <a:p>
            <a:pPr>
              <a:lnSpc>
                <a:spcPts val="2700"/>
              </a:lnSpc>
              <a:spcBef>
                <a:spcPts val="1200"/>
              </a:spcBef>
            </a:pPr>
            <a:r>
              <a:rPr lang="en-US" sz="2400" dirty="0"/>
              <a:t>Which donors have funded advocacy initiatives in your country/region? Consider individuals, private businesses, foundations, and corporate social responsibility initiatives.</a:t>
            </a:r>
          </a:p>
          <a:p>
            <a:pPr>
              <a:lnSpc>
                <a:spcPts val="2700"/>
              </a:lnSpc>
              <a:spcBef>
                <a:spcPts val="1200"/>
              </a:spcBef>
            </a:pPr>
            <a:r>
              <a:rPr lang="en-US" sz="2400" dirty="0"/>
              <a:t>What are the priority issues for these donors?</a:t>
            </a:r>
          </a:p>
          <a:p>
            <a:pPr>
              <a:lnSpc>
                <a:spcPts val="2700"/>
              </a:lnSpc>
              <a:spcBef>
                <a:spcPts val="1200"/>
              </a:spcBef>
            </a:pPr>
            <a:r>
              <a:rPr lang="en-US" sz="2400" dirty="0"/>
              <a:t>What types of activities have they funded? What have they not funded?</a:t>
            </a:r>
          </a:p>
          <a:p>
            <a:pPr>
              <a:lnSpc>
                <a:spcPts val="2700"/>
              </a:lnSpc>
              <a:spcBef>
                <a:spcPts val="1200"/>
              </a:spcBef>
            </a:pPr>
            <a:r>
              <a:rPr lang="en-US" sz="2400" dirty="0"/>
              <a:t>What organizations have been funded by donors of interest and for what amount?</a:t>
            </a:r>
          </a:p>
          <a:p>
            <a:pPr>
              <a:lnSpc>
                <a:spcPts val="2700"/>
              </a:lnSpc>
              <a:spcBef>
                <a:spcPts val="1200"/>
              </a:spcBef>
            </a:pPr>
            <a:r>
              <a:rPr lang="en-US" sz="2400" dirty="0"/>
              <a:t>What connections do you have with donors of interest? Who can provide an introduction?</a:t>
            </a:r>
          </a:p>
        </p:txBody>
      </p:sp>
      <p:sp>
        <p:nvSpPr>
          <p:cNvPr id="7" name="TextBox 6"/>
          <p:cNvSpPr txBox="1"/>
          <p:nvPr/>
        </p:nvSpPr>
        <p:spPr>
          <a:xfrm>
            <a:off x="580102" y="6184113"/>
            <a:ext cx="8411497" cy="307777"/>
          </a:xfrm>
          <a:prstGeom prst="rect">
            <a:avLst/>
          </a:prstGeom>
          <a:noFill/>
        </p:spPr>
        <p:txBody>
          <a:bodyPr wrap="square" rtlCol="0">
            <a:spAutoFit/>
          </a:bodyPr>
          <a:lstStyle/>
          <a:p>
            <a:pPr marL="0" lvl="1" indent="3175" defTabSz="217488">
              <a:spcBef>
                <a:spcPts val="6000"/>
              </a:spcBef>
            </a:pPr>
            <a:r>
              <a:rPr lang="en-US" sz="1400" i="1" dirty="0">
                <a:solidFill>
                  <a:prstClr val="black"/>
                </a:solidFill>
              </a:rPr>
              <a:t>Adapted from: Resource Mobilization Training, New Partners Initiative, AED 2010</a:t>
            </a:r>
          </a:p>
        </p:txBody>
      </p:sp>
    </p:spTree>
    <p:extLst>
      <p:ext uri="{BB962C8B-B14F-4D97-AF65-F5344CB8AC3E}">
        <p14:creationId xmlns:p14="http://schemas.microsoft.com/office/powerpoint/2010/main" val="3940798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8A0D0-A5EF-4ED7-A2CC-75780345216A}"/>
              </a:ext>
            </a:extLst>
          </p:cNvPr>
          <p:cNvSpPr>
            <a:spLocks noGrp="1"/>
          </p:cNvSpPr>
          <p:nvPr>
            <p:ph type="title"/>
          </p:nvPr>
        </p:nvSpPr>
        <p:spPr/>
        <p:txBody>
          <a:bodyPr/>
          <a:lstStyle/>
          <a:p>
            <a:r>
              <a:rPr lang="en-US" dirty="0"/>
              <a:t>Resources</a:t>
            </a:r>
          </a:p>
        </p:txBody>
      </p:sp>
      <p:graphicFrame>
        <p:nvGraphicFramePr>
          <p:cNvPr id="6" name="Content Placeholder 5" descr="Image of types of resources.&#10;&#10;Resources: Contacts, skills, money, staff, materials and other">
            <a:extLst>
              <a:ext uri="{FF2B5EF4-FFF2-40B4-BE49-F238E27FC236}">
                <a16:creationId xmlns:a16="http://schemas.microsoft.com/office/drawing/2014/main" id="{3CA7B512-ECE0-4459-AEE8-BD3C4FF6F273}"/>
              </a:ext>
            </a:extLst>
          </p:cNvPr>
          <p:cNvGraphicFramePr>
            <a:graphicFrameLocks noGrp="1"/>
          </p:cNvGraphicFramePr>
          <p:nvPr>
            <p:ph idx="1"/>
            <p:extLst>
              <p:ext uri="{D42A27DB-BD31-4B8C-83A1-F6EECF244321}">
                <p14:modId xmlns:p14="http://schemas.microsoft.com/office/powerpoint/2010/main" val="1850462471"/>
              </p:ext>
            </p:extLst>
          </p:nvPr>
        </p:nvGraphicFramePr>
        <p:xfrm>
          <a:off x="1143000" y="1600200"/>
          <a:ext cx="6843253"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8537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85299-1FB1-4958-AB24-DCD04FCB7C28}"/>
              </a:ext>
            </a:extLst>
          </p:cNvPr>
          <p:cNvSpPr>
            <a:spLocks noGrp="1"/>
          </p:cNvSpPr>
          <p:nvPr>
            <p:ph type="title"/>
          </p:nvPr>
        </p:nvSpPr>
        <p:spPr/>
        <p:txBody>
          <a:bodyPr/>
          <a:lstStyle/>
          <a:p>
            <a:r>
              <a:rPr lang="en-US" dirty="0">
                <a:solidFill>
                  <a:schemeClr val="accent6">
                    <a:lumMod val="75000"/>
                  </a:schemeClr>
                </a:solidFill>
              </a:rPr>
              <a:t>Activity—Resources Carousel</a:t>
            </a:r>
          </a:p>
        </p:txBody>
      </p:sp>
      <p:sp>
        <p:nvSpPr>
          <p:cNvPr id="3" name="Content Placeholder 2">
            <a:extLst>
              <a:ext uri="{FF2B5EF4-FFF2-40B4-BE49-F238E27FC236}">
                <a16:creationId xmlns:a16="http://schemas.microsoft.com/office/drawing/2014/main" id="{8C3BA053-EC45-490C-86FB-19130496707F}"/>
              </a:ext>
            </a:extLst>
          </p:cNvPr>
          <p:cNvSpPr>
            <a:spLocks noGrp="1"/>
          </p:cNvSpPr>
          <p:nvPr>
            <p:ph idx="1"/>
          </p:nvPr>
        </p:nvSpPr>
        <p:spPr>
          <a:xfrm>
            <a:off x="457200" y="1676400"/>
            <a:ext cx="8229600" cy="4648200"/>
          </a:xfrm>
        </p:spPr>
        <p:txBody>
          <a:bodyPr/>
          <a:lstStyle/>
          <a:p>
            <a:r>
              <a:rPr lang="en-US" dirty="0"/>
              <a:t>Form 4 teams, with 1 team per flip chart. </a:t>
            </a:r>
          </a:p>
          <a:p>
            <a:r>
              <a:rPr lang="en-US" dirty="0"/>
              <a:t>Under each heading, list methods for obtaining that resource:</a:t>
            </a:r>
          </a:p>
          <a:p>
            <a:pPr lvl="1">
              <a:spcBef>
                <a:spcPts val="0"/>
              </a:spcBef>
            </a:pPr>
            <a:r>
              <a:rPr lang="en-US" dirty="0"/>
              <a:t>Contacts</a:t>
            </a:r>
          </a:p>
          <a:p>
            <a:pPr lvl="1">
              <a:spcBef>
                <a:spcPts val="0"/>
              </a:spcBef>
            </a:pPr>
            <a:r>
              <a:rPr lang="en-US" dirty="0"/>
              <a:t>Skills</a:t>
            </a:r>
          </a:p>
          <a:p>
            <a:pPr lvl="1">
              <a:spcBef>
                <a:spcPts val="0"/>
              </a:spcBef>
            </a:pPr>
            <a:r>
              <a:rPr lang="en-US" dirty="0"/>
              <a:t>Staff</a:t>
            </a:r>
            <a:endParaRPr lang="en-US" sz="4000" dirty="0"/>
          </a:p>
          <a:p>
            <a:pPr lvl="1">
              <a:spcBef>
                <a:spcPts val="0"/>
              </a:spcBef>
            </a:pPr>
            <a:r>
              <a:rPr lang="en-US" dirty="0"/>
              <a:t>Materials </a:t>
            </a:r>
          </a:p>
          <a:p>
            <a:r>
              <a:rPr lang="en-US" dirty="0"/>
              <a:t>After 2 minutes, move to the next flip chart.</a:t>
            </a:r>
          </a:p>
          <a:p>
            <a:pPr>
              <a:spcBef>
                <a:spcPts val="1200"/>
              </a:spcBef>
            </a:pPr>
            <a:r>
              <a:rPr lang="en-US" dirty="0"/>
              <a:t>Review the methods as a group at the end.</a:t>
            </a:r>
          </a:p>
        </p:txBody>
      </p:sp>
    </p:spTree>
    <p:extLst>
      <p:ext uri="{BB962C8B-B14F-4D97-AF65-F5344CB8AC3E}">
        <p14:creationId xmlns:p14="http://schemas.microsoft.com/office/powerpoint/2010/main" val="1374532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6395</TotalTime>
  <Words>381</Words>
  <Application>Microsoft Office PowerPoint</Application>
  <PresentationFormat>On-screen Show (4:3)</PresentationFormat>
  <Paragraphs>70</Paragraphs>
  <Slides>10</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10</vt:i4>
      </vt:variant>
    </vt:vector>
  </HeadingPairs>
  <TitlesOfParts>
    <vt:vector size="15" baseType="lpstr">
      <vt:lpstr>Arial</vt:lpstr>
      <vt:lpstr>Calibri</vt:lpstr>
      <vt:lpstr>Calibri Light</vt:lpstr>
      <vt:lpstr>Office Theme</vt:lpstr>
      <vt:lpstr>1_Office Theme</vt:lpstr>
      <vt:lpstr>Assess Resources</vt:lpstr>
      <vt:lpstr>Step 7: Assess Resources</vt:lpstr>
      <vt:lpstr>Resources</vt:lpstr>
      <vt:lpstr>What do we have?</vt:lpstr>
      <vt:lpstr>Activity—Complete a Resource Review</vt:lpstr>
      <vt:lpstr>What methods are used to raise funds?</vt:lpstr>
      <vt:lpstr>Exploring Donors</vt:lpstr>
      <vt:lpstr>Resources</vt:lpstr>
      <vt:lpstr>Activity—Resources Carousel</vt:lpstr>
      <vt:lpstr>Learning Objectives—Session 11</vt:lpstr>
    </vt:vector>
  </TitlesOfParts>
  <Company>FHI 360</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11 of the Developing Policy Advocacy Strategies Workshop</dc:title>
  <dc:subject>Session 11 of a training on developing a policy advocacy strategy covering assesing the resources currently available to implement an advocacy strategy</dc:subject>
  <dc:creator>amehrotra@fhi360.org;TZan@fhi360.org</dc:creator>
  <cp:keywords>Policy Advocacy, Training, Resources</cp:keywords>
  <cp:lastModifiedBy>Amita Mehrotra</cp:lastModifiedBy>
  <cp:revision>120</cp:revision>
  <dcterms:created xsi:type="dcterms:W3CDTF">2013-02-19T19:25:05Z</dcterms:created>
  <dcterms:modified xsi:type="dcterms:W3CDTF">2019-02-06T22:05:53Z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