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4" r:id="rId4"/>
    <p:sldId id="275" r:id="rId5"/>
    <p:sldId id="276" r:id="rId6"/>
    <p:sldId id="279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a Mehrotra" initials="AM" lastIdx="9" clrIdx="0">
    <p:extLst>
      <p:ext uri="{19B8F6BF-5375-455C-9EA6-DF929625EA0E}">
        <p15:presenceInfo xmlns:p15="http://schemas.microsoft.com/office/powerpoint/2012/main" userId="S-1-5-21-3003367119-45151493-406046460-40408" providerId="AD"/>
      </p:ext>
    </p:extLst>
  </p:cmAuthor>
  <p:cmAuthor id="2" name="Trinity Zan" initials="TZ" lastIdx="3" clrIdx="1">
    <p:extLst>
      <p:ext uri="{19B8F6BF-5375-455C-9EA6-DF929625EA0E}">
        <p15:presenceInfo xmlns:p15="http://schemas.microsoft.com/office/powerpoint/2012/main" userId="S-1-5-21-3003367119-45151493-406046460-38017" providerId="AD"/>
      </p:ext>
    </p:extLst>
  </p:cmAuthor>
  <p:cmAuthor id="3" name="Suzanne Fischer" initials="SF" lastIdx="2" clrIdx="2">
    <p:extLst>
      <p:ext uri="{19B8F6BF-5375-455C-9EA6-DF929625EA0E}">
        <p15:presenceInfo xmlns:p15="http://schemas.microsoft.com/office/powerpoint/2012/main" userId="S-1-5-21-3003367119-45151493-406046460-3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33" autoAdjust="0"/>
  </p:normalViewPr>
  <p:slideViewPr>
    <p:cSldViewPr snapToObjects="1">
      <p:cViewPr varScale="1">
        <p:scale>
          <a:sx n="99" d="100"/>
          <a:sy n="99" d="100"/>
        </p:scale>
        <p:origin x="8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77" d="100"/>
          <a:sy n="77" d="100"/>
        </p:scale>
        <p:origin x="21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22B39F-4DF1-4CB1-9484-BC8FDB244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733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530F-9137-4DC7-9478-E58E4959BC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A3F9-81AF-40E4-9EDF-3F9C9DEECFA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CEE59-5BD4-479F-8B37-9B8B5FB4E7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14. Present Advocacy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4D5D9-7E49-4CBA-830F-F2CFF8478D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3C2F5-BC4B-4CDC-B72A-0C58B6F2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Workshop: Developing Policy Advocacy Strategies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71B4F-439A-48CF-8C97-9A0890A4382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Session 14. Present Advocacy Strategies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82EA-7BE6-497A-83BC-B0E1FB093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82EA-7BE6-497A-83BC-B0E1FB093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7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50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5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5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0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3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9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8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390900" y="38097"/>
            <a:ext cx="2438403" cy="81534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4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45981" y="-1962151"/>
            <a:ext cx="1257299" cy="822960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712" y="289719"/>
            <a:ext cx="2933700" cy="8145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>
                <a:solidFill>
                  <a:prstClr val="black"/>
                </a:solidFill>
              </a:rPr>
              <a:pPr/>
              <a:t>2/6/2019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9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48037"/>
            <a:ext cx="4040188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082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48037"/>
            <a:ext cx="4041775" cy="244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025715A-C7CD-104F-ACA8-F6E3BD89E3CF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154156-82E8-F649-BBF6-8BD4FB3A7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4026" r="7752" b="17613"/>
          <a:stretch/>
        </p:blipFill>
        <p:spPr bwMode="auto">
          <a:xfrm>
            <a:off x="331947" y="5897504"/>
            <a:ext cx="1765299" cy="56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PC logo_color no background.psd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36257" y="790576"/>
            <a:ext cx="899595" cy="701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5"/>
          <a:stretch/>
        </p:blipFill>
        <p:spPr>
          <a:xfrm>
            <a:off x="2709306" y="5757984"/>
            <a:ext cx="1066800" cy="686583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rti_logo_text_1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76" y="5890897"/>
            <a:ext cx="1337945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hi logo no background.psd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2" y="5924551"/>
            <a:ext cx="1118870" cy="476985"/>
          </a:xfrm>
          <a:prstGeom prst="rect">
            <a:avLst/>
          </a:prstGeom>
        </p:spPr>
      </p:pic>
      <p:pic>
        <p:nvPicPr>
          <p:cNvPr id="20" name="Picture 19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66" y="5906455"/>
            <a:ext cx="742950" cy="535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C ba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51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37FC1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b="1" dirty="0"/>
              <a:t>Present</a:t>
            </a:r>
            <a:br>
              <a:rPr lang="en-US" b="1" dirty="0"/>
            </a:br>
            <a:r>
              <a:rPr lang="en-US" b="1" dirty="0"/>
              <a:t>Advocacy Strategies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D87B-DD60-4479-B082-315B6A0A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56BF-E08C-44D8-A17B-7E6E912E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0859"/>
            <a:ext cx="8229600" cy="3001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15 minutes per presentation</a:t>
            </a:r>
          </a:p>
          <a:p>
            <a:pPr>
              <a:spcBef>
                <a:spcPts val="1800"/>
              </a:spcBef>
            </a:pPr>
            <a:r>
              <a:rPr lang="en-US" dirty="0"/>
              <a:t>10 minutes for question-and-answer session</a:t>
            </a:r>
          </a:p>
          <a:p>
            <a:pPr>
              <a:spcBef>
                <a:spcPts val="1800"/>
              </a:spcBef>
            </a:pPr>
            <a:r>
              <a:rPr lang="en-US" dirty="0"/>
              <a:t>Save all questions and feedback for the end of each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562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A7A6-550F-4127-89A4-11CAD360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1442-FDD7-4D60-82A5-B1C25FA7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018"/>
            <a:ext cx="7924800" cy="386318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When providing feedback:</a:t>
            </a:r>
          </a:p>
          <a:p>
            <a:pPr>
              <a:spcBef>
                <a:spcPts val="1800"/>
              </a:spcBef>
            </a:pPr>
            <a:r>
              <a:rPr lang="en-US" dirty="0"/>
              <a:t>State something positive and something that could be improved</a:t>
            </a:r>
          </a:p>
          <a:p>
            <a:pPr>
              <a:spcBef>
                <a:spcPts val="1800"/>
              </a:spcBef>
            </a:pPr>
            <a:r>
              <a:rPr lang="en-US" dirty="0"/>
              <a:t>Focus comments on the content and filling gaps that could strengthen the strategy</a:t>
            </a:r>
          </a:p>
          <a:p>
            <a:pPr>
              <a:spcBef>
                <a:spcPts val="1800"/>
              </a:spcBef>
            </a:pPr>
            <a:r>
              <a:rPr lang="en-US" dirty="0"/>
              <a:t>Avoid repeating comments already made</a:t>
            </a:r>
          </a:p>
        </p:txBody>
      </p:sp>
    </p:spTree>
    <p:extLst>
      <p:ext uri="{BB962C8B-B14F-4D97-AF65-F5344CB8AC3E}">
        <p14:creationId xmlns:p14="http://schemas.microsoft.com/office/powerpoint/2010/main" val="34846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E544-DEA8-4E44-920C-B0D2896F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15963"/>
          </a:xfrm>
        </p:spPr>
        <p:txBody>
          <a:bodyPr/>
          <a:lstStyle/>
          <a:p>
            <a:r>
              <a:rPr lang="en-US" dirty="0"/>
              <a:t>Schedule of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4DA9-33E0-49AF-BB2D-670D9841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018"/>
            <a:ext cx="8229600" cy="3482182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[Enter name of group]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48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09F2-54D3-4E11-BBD0-B133D450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08A1-EBE0-424F-98CB-6690D94C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8018"/>
            <a:ext cx="8382000" cy="432038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are the strengths in the strategy?</a:t>
            </a:r>
          </a:p>
          <a:p>
            <a:pPr>
              <a:spcBef>
                <a:spcPts val="1800"/>
              </a:spcBef>
            </a:pPr>
            <a:r>
              <a:rPr lang="en-US" dirty="0"/>
              <a:t>What gaps remain?</a:t>
            </a:r>
          </a:p>
          <a:p>
            <a:pPr>
              <a:spcBef>
                <a:spcPts val="1800"/>
              </a:spcBef>
            </a:pPr>
            <a:r>
              <a:rPr lang="en-US" dirty="0"/>
              <a:t>What additional activities, partners, and resources should be explored?</a:t>
            </a:r>
          </a:p>
          <a:p>
            <a:pPr>
              <a:spcBef>
                <a:spcPts val="1800"/>
              </a:spcBef>
            </a:pPr>
            <a:r>
              <a:rPr lang="en-US" dirty="0"/>
              <a:t>Other comments/suggestions?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	Remember to provide constructive feedback!</a:t>
            </a:r>
          </a:p>
        </p:txBody>
      </p:sp>
    </p:spTree>
    <p:extLst>
      <p:ext uri="{BB962C8B-B14F-4D97-AF65-F5344CB8AC3E}">
        <p14:creationId xmlns:p14="http://schemas.microsoft.com/office/powerpoint/2010/main" val="175934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1E86-A229-4468-B6C3-5DB64437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89B91-3451-4242-ADC9-53E561AC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001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What was similar about the strategies?</a:t>
            </a:r>
          </a:p>
          <a:p>
            <a:pPr>
              <a:spcBef>
                <a:spcPts val="1800"/>
              </a:spcBef>
            </a:pPr>
            <a:r>
              <a:rPr lang="en-US" dirty="0"/>
              <a:t>What was different?</a:t>
            </a:r>
          </a:p>
          <a:p>
            <a:pPr>
              <a:spcBef>
                <a:spcPts val="1800"/>
              </a:spcBef>
            </a:pPr>
            <a:r>
              <a:rPr lang="en-US" dirty="0"/>
              <a:t>What surprised you?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8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7"/>
            <a:ext cx="8229600" cy="792163"/>
          </a:xfrm>
        </p:spPr>
        <p:txBody>
          <a:bodyPr/>
          <a:lstStyle/>
          <a:p>
            <a:r>
              <a:rPr lang="en-US" dirty="0"/>
              <a:t>Learning Objectives—Session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3001963"/>
          </a:xfrm>
        </p:spPr>
        <p:txBody>
          <a:bodyPr/>
          <a:lstStyle/>
          <a:p>
            <a:pPr lvl="0"/>
            <a:r>
              <a:rPr lang="en-US" dirty="0"/>
              <a:t>Present your advocacy strategy developed during the workshop</a:t>
            </a:r>
          </a:p>
          <a:p>
            <a:pPr lvl="0">
              <a:spcBef>
                <a:spcPts val="1800"/>
              </a:spcBef>
            </a:pPr>
            <a:r>
              <a:rPr lang="en-US" dirty="0"/>
              <a:t>Provide constructive feedback to other groups on their draft strategies</a:t>
            </a:r>
          </a:p>
        </p:txBody>
      </p:sp>
    </p:spTree>
    <p:extLst>
      <p:ext uri="{BB962C8B-B14F-4D97-AF65-F5344CB8AC3E}">
        <p14:creationId xmlns:p14="http://schemas.microsoft.com/office/powerpoint/2010/main" val="102063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3578</TotalTime>
  <Words>142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Present Advocacy Strategies</vt:lpstr>
      <vt:lpstr>Presentation Ground Rules</vt:lpstr>
      <vt:lpstr>Constructive Feedback</vt:lpstr>
      <vt:lpstr>Schedule of Presentations</vt:lpstr>
      <vt:lpstr>Questions and Feedback</vt:lpstr>
      <vt:lpstr>Impressions</vt:lpstr>
      <vt:lpstr>Learning Objectives—Session 14</vt:lpstr>
    </vt:vector>
  </TitlesOfParts>
  <Company>FHI 360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14 of Developing Policy Advocacy Strategies Workshop</dc:title>
  <dc:subject>Session 14 of a training on developing a policy advocacy workshoping covering the presentation of small group advocacy strategies developed during the workshop</dc:subject>
  <dc:creator>amehrotra@fhi360.org;TZan@fhi360.org</dc:creator>
  <cp:keywords>Policy Advocacy, Training</cp:keywords>
  <cp:lastModifiedBy>Amita Mehrotra</cp:lastModifiedBy>
  <cp:revision>63</cp:revision>
  <dcterms:created xsi:type="dcterms:W3CDTF">2013-02-19T19:25:05Z</dcterms:created>
  <dcterms:modified xsi:type="dcterms:W3CDTF">2019-02-06T22:31:10Z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