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306" r:id="rId4"/>
    <p:sldId id="317" r:id="rId5"/>
    <p:sldId id="303" r:id="rId6"/>
    <p:sldId id="299" r:id="rId7"/>
    <p:sldId id="304" r:id="rId8"/>
    <p:sldId id="319" r:id="rId9"/>
    <p:sldId id="313" r:id="rId10"/>
    <p:sldId id="314" r:id="rId11"/>
    <p:sldId id="315" r:id="rId12"/>
    <p:sldId id="305" r:id="rId13"/>
    <p:sldId id="311" r:id="rId14"/>
    <p:sldId id="308" r:id="rId15"/>
    <p:sldId id="302" r:id="rId16"/>
    <p:sldId id="31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ity Zan" initials="TZ" lastIdx="1" clrIdx="0">
    <p:extLst>
      <p:ext uri="{19B8F6BF-5375-455C-9EA6-DF929625EA0E}">
        <p15:presenceInfo xmlns:p15="http://schemas.microsoft.com/office/powerpoint/2012/main" userId="S-1-5-21-3003367119-45151493-406046460-38017" providerId="AD"/>
      </p:ext>
    </p:extLst>
  </p:cmAuthor>
  <p:cmAuthor id="2" name="Amita Mehrotra" initials="AM" lastIdx="18" clrIdx="1">
    <p:extLst>
      <p:ext uri="{19B8F6BF-5375-455C-9EA6-DF929625EA0E}">
        <p15:presenceInfo xmlns:p15="http://schemas.microsoft.com/office/powerpoint/2012/main" userId="S-1-5-21-3003367119-45151493-406046460-40408" providerId="AD"/>
      </p:ext>
    </p:extLst>
  </p:cmAuthor>
  <p:cmAuthor id="3" name="Lucy Harber" initials="LH" lastIdx="5" clrIdx="2">
    <p:extLst>
      <p:ext uri="{19B8F6BF-5375-455C-9EA6-DF929625EA0E}">
        <p15:presenceInfo xmlns:p15="http://schemas.microsoft.com/office/powerpoint/2012/main" userId="43d7cc6d3c7d2ca8" providerId="Windows Live"/>
      </p:ext>
    </p:extLst>
  </p:cmAuthor>
  <p:cmAuthor id="4" name="Suzanne Fischer" initials="SF" lastIdx="4" clrIdx="3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10"/>
    <a:srgbClr val="13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85263" autoAdjust="0"/>
  </p:normalViewPr>
  <p:slideViewPr>
    <p:cSldViewPr snapToObjects="1">
      <p:cViewPr varScale="1">
        <p:scale>
          <a:sx n="97" d="100"/>
          <a:sy n="97" d="100"/>
        </p:scale>
        <p:origin x="21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7" d="100"/>
          <a:sy n="77" d="100"/>
        </p:scale>
        <p:origin x="21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C0F9C-C666-4DE9-A703-9BFEA1691A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41260-815C-4A5F-A7F8-E664E7994852}">
      <dgm:prSet phldrT="[Text]" custT="1"/>
      <dgm:spPr/>
      <dgm:t>
        <a:bodyPr/>
        <a:lstStyle/>
        <a:p>
          <a:r>
            <a:rPr lang="en-US" sz="2400" b="1" dirty="0"/>
            <a:t>Elements needed to </a:t>
          </a:r>
          <a:br>
            <a:rPr lang="en-US" sz="2400" b="1" dirty="0"/>
          </a:br>
          <a:r>
            <a:rPr lang="en-US" sz="2400" b="1" dirty="0"/>
            <a:t>FORM a coalition</a:t>
          </a:r>
        </a:p>
      </dgm:t>
    </dgm:pt>
    <dgm:pt modelId="{FA621CF9-21D6-4134-9C86-3F83866750B4}" type="parTrans" cxnId="{36F00D40-B194-4D20-AC74-63765972916C}">
      <dgm:prSet/>
      <dgm:spPr/>
      <dgm:t>
        <a:bodyPr/>
        <a:lstStyle/>
        <a:p>
          <a:endParaRPr lang="en-US"/>
        </a:p>
      </dgm:t>
    </dgm:pt>
    <dgm:pt modelId="{4B59ED65-21A7-440D-AF20-4AEBAA13525C}" type="sibTrans" cxnId="{36F00D40-B194-4D20-AC74-63765972916C}">
      <dgm:prSet/>
      <dgm:spPr/>
      <dgm:t>
        <a:bodyPr/>
        <a:lstStyle/>
        <a:p>
          <a:endParaRPr lang="en-US"/>
        </a:p>
      </dgm:t>
    </dgm:pt>
    <dgm:pt modelId="{F735F4EC-98A2-443B-8F47-07532AAB2660}">
      <dgm:prSet phldrT="[Text]" custT="1"/>
      <dgm:spPr/>
      <dgm:t>
        <a:bodyPr/>
        <a:lstStyle/>
        <a:p>
          <a:r>
            <a:rPr lang="en-US" sz="2400" dirty="0"/>
            <a:t>Clear purpose</a:t>
          </a:r>
        </a:p>
      </dgm:t>
    </dgm:pt>
    <dgm:pt modelId="{2F51F2AB-5556-4233-B0C2-0558E30A15B2}" type="parTrans" cxnId="{DE556801-46D7-444F-8542-7087ED24C296}">
      <dgm:prSet/>
      <dgm:spPr/>
      <dgm:t>
        <a:bodyPr/>
        <a:lstStyle/>
        <a:p>
          <a:endParaRPr lang="en-US"/>
        </a:p>
      </dgm:t>
    </dgm:pt>
    <dgm:pt modelId="{0B33F2B7-5FFB-4173-9BCF-AFAA6FE4BF73}" type="sibTrans" cxnId="{DE556801-46D7-444F-8542-7087ED24C296}">
      <dgm:prSet/>
      <dgm:spPr/>
      <dgm:t>
        <a:bodyPr/>
        <a:lstStyle/>
        <a:p>
          <a:endParaRPr lang="en-US"/>
        </a:p>
      </dgm:t>
    </dgm:pt>
    <dgm:pt modelId="{73D81900-1EC8-4F1E-A85D-070B9D45738E}">
      <dgm:prSet phldrT="[Text]" custT="1"/>
      <dgm:spPr/>
      <dgm:t>
        <a:bodyPr/>
        <a:lstStyle/>
        <a:p>
          <a:r>
            <a:rPr lang="en-US" sz="2400" dirty="0"/>
            <a:t>Shared vision</a:t>
          </a:r>
        </a:p>
      </dgm:t>
    </dgm:pt>
    <dgm:pt modelId="{5918985C-3B1F-4E58-9DC2-9C1F7432D1C2}" type="parTrans" cxnId="{0D0FADDD-7392-43CE-AC9F-A5A3D0E143EF}">
      <dgm:prSet/>
      <dgm:spPr/>
      <dgm:t>
        <a:bodyPr/>
        <a:lstStyle/>
        <a:p>
          <a:endParaRPr lang="en-US"/>
        </a:p>
      </dgm:t>
    </dgm:pt>
    <dgm:pt modelId="{1DF44183-825F-4E63-AFFA-6FA3ED7DF14D}" type="sibTrans" cxnId="{0D0FADDD-7392-43CE-AC9F-A5A3D0E143EF}">
      <dgm:prSet/>
      <dgm:spPr/>
      <dgm:t>
        <a:bodyPr/>
        <a:lstStyle/>
        <a:p>
          <a:endParaRPr lang="en-US"/>
        </a:p>
      </dgm:t>
    </dgm:pt>
    <dgm:pt modelId="{C1B7F908-D59C-4636-8F05-9996C3F917CF}">
      <dgm:prSet phldrT="[Text]" custT="1"/>
      <dgm:spPr/>
      <dgm:t>
        <a:bodyPr/>
        <a:lstStyle/>
        <a:p>
          <a:r>
            <a:rPr lang="en-US" sz="2400" b="1" dirty="0"/>
            <a:t>Elements needed to MAINTAIN a coalition</a:t>
          </a:r>
        </a:p>
      </dgm:t>
    </dgm:pt>
    <dgm:pt modelId="{E958845A-795B-47D6-B10E-3596B1026AA9}" type="parTrans" cxnId="{13193559-F034-47AC-86CB-AEDE1D727E5B}">
      <dgm:prSet/>
      <dgm:spPr/>
      <dgm:t>
        <a:bodyPr/>
        <a:lstStyle/>
        <a:p>
          <a:endParaRPr lang="en-US"/>
        </a:p>
      </dgm:t>
    </dgm:pt>
    <dgm:pt modelId="{BED84FF3-A50B-4471-A021-15A2368CF87D}" type="sibTrans" cxnId="{13193559-F034-47AC-86CB-AEDE1D727E5B}">
      <dgm:prSet/>
      <dgm:spPr/>
      <dgm:t>
        <a:bodyPr/>
        <a:lstStyle/>
        <a:p>
          <a:endParaRPr lang="en-US"/>
        </a:p>
      </dgm:t>
    </dgm:pt>
    <dgm:pt modelId="{0D843200-66A8-4E58-993B-6DE6B081472B}">
      <dgm:prSet phldrT="[Text]"/>
      <dgm:spPr/>
      <dgm:t>
        <a:bodyPr/>
        <a:lstStyle/>
        <a:p>
          <a:r>
            <a:rPr lang="en-US" dirty="0"/>
            <a:t>Clear operational procedures</a:t>
          </a:r>
        </a:p>
      </dgm:t>
    </dgm:pt>
    <dgm:pt modelId="{A44380E2-369C-412C-A529-2FA6307914E2}" type="parTrans" cxnId="{398FD33E-1471-4DFB-9CF8-5CA25E267019}">
      <dgm:prSet/>
      <dgm:spPr/>
      <dgm:t>
        <a:bodyPr/>
        <a:lstStyle/>
        <a:p>
          <a:endParaRPr lang="en-US"/>
        </a:p>
      </dgm:t>
    </dgm:pt>
    <dgm:pt modelId="{5CCC48FD-21BA-458E-8398-D17D43549F15}" type="sibTrans" cxnId="{398FD33E-1471-4DFB-9CF8-5CA25E267019}">
      <dgm:prSet/>
      <dgm:spPr/>
      <dgm:t>
        <a:bodyPr/>
        <a:lstStyle/>
        <a:p>
          <a:endParaRPr lang="en-US"/>
        </a:p>
      </dgm:t>
    </dgm:pt>
    <dgm:pt modelId="{2896E646-3C72-47F8-BE8C-6E47FA2BA63A}">
      <dgm:prSet phldrT="[Text]"/>
      <dgm:spPr/>
      <dgm:t>
        <a:bodyPr/>
        <a:lstStyle/>
        <a:p>
          <a:r>
            <a:rPr lang="en-US" dirty="0"/>
            <a:t>Communication system</a:t>
          </a:r>
        </a:p>
      </dgm:t>
    </dgm:pt>
    <dgm:pt modelId="{E02F5FBC-5747-46CA-B34D-B471FBC6B505}" type="parTrans" cxnId="{5DF5FE21-B93B-4672-B639-5036F6E10ECD}">
      <dgm:prSet/>
      <dgm:spPr/>
      <dgm:t>
        <a:bodyPr/>
        <a:lstStyle/>
        <a:p>
          <a:endParaRPr lang="en-US"/>
        </a:p>
      </dgm:t>
    </dgm:pt>
    <dgm:pt modelId="{45BCF1AF-B531-45AE-8858-B7851F72606C}" type="sibTrans" cxnId="{5DF5FE21-B93B-4672-B639-5036F6E10ECD}">
      <dgm:prSet/>
      <dgm:spPr/>
      <dgm:t>
        <a:bodyPr/>
        <a:lstStyle/>
        <a:p>
          <a:endParaRPr lang="en-US"/>
        </a:p>
      </dgm:t>
    </dgm:pt>
    <dgm:pt modelId="{3F08BED8-257F-4D6D-815A-56E2E3ABE13A}">
      <dgm:prSet phldrT="[Text]" custT="1"/>
      <dgm:spPr/>
      <dgm:t>
        <a:bodyPr/>
        <a:lstStyle/>
        <a:p>
          <a:r>
            <a:rPr lang="en-US" sz="2400" dirty="0"/>
            <a:t>Committed members</a:t>
          </a:r>
        </a:p>
      </dgm:t>
    </dgm:pt>
    <dgm:pt modelId="{53735408-16FD-4C91-8AAF-8063FDC77DD0}" type="parTrans" cxnId="{30DFBA95-D89B-4F5E-A433-EFB2A760BF5E}">
      <dgm:prSet/>
      <dgm:spPr/>
      <dgm:t>
        <a:bodyPr/>
        <a:lstStyle/>
        <a:p>
          <a:endParaRPr lang="en-US"/>
        </a:p>
      </dgm:t>
    </dgm:pt>
    <dgm:pt modelId="{97D5C3E9-A095-4BC2-B850-1A9A46008428}" type="sibTrans" cxnId="{30DFBA95-D89B-4F5E-A433-EFB2A760BF5E}">
      <dgm:prSet/>
      <dgm:spPr/>
      <dgm:t>
        <a:bodyPr/>
        <a:lstStyle/>
        <a:p>
          <a:endParaRPr lang="en-US"/>
        </a:p>
      </dgm:t>
    </dgm:pt>
    <dgm:pt modelId="{50F10595-B595-42F4-BAB1-D098CDE44C14}">
      <dgm:prSet phldrT="[Text]" custT="1"/>
      <dgm:spPr/>
      <dgm:t>
        <a:bodyPr/>
        <a:lstStyle/>
        <a:p>
          <a:r>
            <a:rPr lang="en-US" sz="2400" dirty="0"/>
            <a:t>Mission statement</a:t>
          </a:r>
        </a:p>
      </dgm:t>
    </dgm:pt>
    <dgm:pt modelId="{4E76D17E-39D4-4AE3-A06E-D351DC0843C8}" type="parTrans" cxnId="{29AB60DE-AADD-4D9B-AB40-74FA0F4E8736}">
      <dgm:prSet/>
      <dgm:spPr/>
      <dgm:t>
        <a:bodyPr/>
        <a:lstStyle/>
        <a:p>
          <a:endParaRPr lang="en-US"/>
        </a:p>
      </dgm:t>
    </dgm:pt>
    <dgm:pt modelId="{64F13A7C-5A9A-478D-81CB-0E6E8624DE98}" type="sibTrans" cxnId="{29AB60DE-AADD-4D9B-AB40-74FA0F4E8736}">
      <dgm:prSet/>
      <dgm:spPr/>
      <dgm:t>
        <a:bodyPr/>
        <a:lstStyle/>
        <a:p>
          <a:endParaRPr lang="en-US"/>
        </a:p>
      </dgm:t>
    </dgm:pt>
    <dgm:pt modelId="{5341BCEF-CC1B-47DD-8C89-98B7C57042C3}">
      <dgm:prSet phldrT="[Text]"/>
      <dgm:spPr/>
      <dgm:t>
        <a:bodyPr/>
        <a:lstStyle/>
        <a:p>
          <a:r>
            <a:rPr lang="en-US" dirty="0"/>
            <a:t>Room for flexibility in operations</a:t>
          </a:r>
        </a:p>
      </dgm:t>
    </dgm:pt>
    <dgm:pt modelId="{9728DE95-0234-4D9A-87B4-0BB07BE1707D}" type="parTrans" cxnId="{0FDC54A7-64E8-452B-A6DC-00DB82DEC7E8}">
      <dgm:prSet/>
      <dgm:spPr/>
      <dgm:t>
        <a:bodyPr/>
        <a:lstStyle/>
        <a:p>
          <a:endParaRPr lang="en-US"/>
        </a:p>
      </dgm:t>
    </dgm:pt>
    <dgm:pt modelId="{61229D34-3ACF-4B31-AAD6-5CC91F3BD463}" type="sibTrans" cxnId="{0FDC54A7-64E8-452B-A6DC-00DB82DEC7E8}">
      <dgm:prSet/>
      <dgm:spPr/>
      <dgm:t>
        <a:bodyPr/>
        <a:lstStyle/>
        <a:p>
          <a:endParaRPr lang="en-US"/>
        </a:p>
      </dgm:t>
    </dgm:pt>
    <dgm:pt modelId="{3634A10F-2BF4-471D-A228-6B7DEA2B1412}">
      <dgm:prSet phldrT="[Text]"/>
      <dgm:spPr/>
      <dgm:t>
        <a:bodyPr/>
        <a:lstStyle/>
        <a:p>
          <a:r>
            <a:rPr lang="en-US" dirty="0"/>
            <a:t>Shared leadership</a:t>
          </a:r>
        </a:p>
      </dgm:t>
    </dgm:pt>
    <dgm:pt modelId="{1042F584-F3A7-493A-BF6B-AA260C051477}" type="parTrans" cxnId="{46BF45AA-3E04-4B28-B7B6-02378946DB04}">
      <dgm:prSet/>
      <dgm:spPr/>
      <dgm:t>
        <a:bodyPr/>
        <a:lstStyle/>
        <a:p>
          <a:endParaRPr lang="en-US"/>
        </a:p>
      </dgm:t>
    </dgm:pt>
    <dgm:pt modelId="{79B537CE-2090-4772-A19A-8C85CDD9EFE4}" type="sibTrans" cxnId="{46BF45AA-3E04-4B28-B7B6-02378946DB04}">
      <dgm:prSet/>
      <dgm:spPr/>
      <dgm:t>
        <a:bodyPr/>
        <a:lstStyle/>
        <a:p>
          <a:endParaRPr lang="en-US"/>
        </a:p>
      </dgm:t>
    </dgm:pt>
    <dgm:pt modelId="{E9B25817-BA44-41B9-8AF0-4280CCF9A02C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E339D61E-E7F9-4A0B-B61F-818AF9382CA5}" type="parTrans" cxnId="{B7D705A0-507D-47FE-BB89-9165CC46D6EA}">
      <dgm:prSet/>
      <dgm:spPr/>
      <dgm:t>
        <a:bodyPr/>
        <a:lstStyle/>
        <a:p>
          <a:endParaRPr lang="en-US"/>
        </a:p>
      </dgm:t>
    </dgm:pt>
    <dgm:pt modelId="{A8FFBC2C-EE5F-4766-AB25-125FE48B34FA}" type="sibTrans" cxnId="{B7D705A0-507D-47FE-BB89-9165CC46D6EA}">
      <dgm:prSet/>
      <dgm:spPr/>
      <dgm:t>
        <a:bodyPr/>
        <a:lstStyle/>
        <a:p>
          <a:endParaRPr lang="en-US"/>
        </a:p>
      </dgm:t>
    </dgm:pt>
    <dgm:pt modelId="{2902E1D6-A3F7-455F-9ABD-6505D9A97117}">
      <dgm:prSet phldrT="[Text]"/>
      <dgm:spPr/>
      <dgm:t>
        <a:bodyPr/>
        <a:lstStyle/>
        <a:p>
          <a:r>
            <a:rPr lang="en-US" dirty="0"/>
            <a:t>Wide participation by all members</a:t>
          </a:r>
        </a:p>
      </dgm:t>
    </dgm:pt>
    <dgm:pt modelId="{C6F0FC8B-84B2-4172-8861-5D44D1CB841E}" type="parTrans" cxnId="{7689421B-CD76-4702-BEBB-12219B623F6B}">
      <dgm:prSet/>
      <dgm:spPr/>
      <dgm:t>
        <a:bodyPr/>
        <a:lstStyle/>
        <a:p>
          <a:endParaRPr lang="en-US"/>
        </a:p>
      </dgm:t>
    </dgm:pt>
    <dgm:pt modelId="{9D0B6388-01E5-4685-86FD-2DD9439C0945}" type="sibTrans" cxnId="{7689421B-CD76-4702-BEBB-12219B623F6B}">
      <dgm:prSet/>
      <dgm:spPr/>
      <dgm:t>
        <a:bodyPr/>
        <a:lstStyle/>
        <a:p>
          <a:endParaRPr lang="en-US"/>
        </a:p>
      </dgm:t>
    </dgm:pt>
    <dgm:pt modelId="{90F6FD5E-516E-4FBB-B04F-306D4D7CDA67}" type="pres">
      <dgm:prSet presAssocID="{90DC0F9C-C666-4DE9-A703-9BFEA1691A9C}" presName="Name0" presStyleCnt="0">
        <dgm:presLayoutVars>
          <dgm:dir/>
          <dgm:animLvl val="lvl"/>
          <dgm:resizeHandles val="exact"/>
        </dgm:presLayoutVars>
      </dgm:prSet>
      <dgm:spPr/>
    </dgm:pt>
    <dgm:pt modelId="{37A6B913-4F82-41B9-A5C5-A2F6C691BB43}" type="pres">
      <dgm:prSet presAssocID="{53941260-815C-4A5F-A7F8-E664E7994852}" presName="composite" presStyleCnt="0"/>
      <dgm:spPr/>
    </dgm:pt>
    <dgm:pt modelId="{8D161B9D-73E8-4C42-8D24-ECB381A37993}" type="pres">
      <dgm:prSet presAssocID="{53941260-815C-4A5F-A7F8-E664E79948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74CAB1D-3228-4380-9A33-32B91D060031}" type="pres">
      <dgm:prSet presAssocID="{53941260-815C-4A5F-A7F8-E664E7994852}" presName="desTx" presStyleLbl="alignAccFollowNode1" presStyleIdx="0" presStyleCnt="2">
        <dgm:presLayoutVars>
          <dgm:bulletEnabled val="1"/>
        </dgm:presLayoutVars>
      </dgm:prSet>
      <dgm:spPr/>
    </dgm:pt>
    <dgm:pt modelId="{4BFF2C46-4C86-4252-8D2B-5F5DD68EC789}" type="pres">
      <dgm:prSet presAssocID="{4B59ED65-21A7-440D-AF20-4AEBAA13525C}" presName="space" presStyleCnt="0"/>
      <dgm:spPr/>
    </dgm:pt>
    <dgm:pt modelId="{2667A478-8027-4E38-B075-ADC3F967F665}" type="pres">
      <dgm:prSet presAssocID="{C1B7F908-D59C-4636-8F05-9996C3F917CF}" presName="composite" presStyleCnt="0"/>
      <dgm:spPr/>
    </dgm:pt>
    <dgm:pt modelId="{210E5375-A40D-4A8E-8B0B-36B5BDC3AE06}" type="pres">
      <dgm:prSet presAssocID="{C1B7F908-D59C-4636-8F05-9996C3F917C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9DAFC9F-6139-4AFF-A773-67EA69E1BA48}" type="pres">
      <dgm:prSet presAssocID="{C1B7F908-D59C-4636-8F05-9996C3F917C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E556801-46D7-444F-8542-7087ED24C296}" srcId="{53941260-815C-4A5F-A7F8-E664E7994852}" destId="{F735F4EC-98A2-443B-8F47-07532AAB2660}" srcOrd="0" destOrd="0" parTransId="{2F51F2AB-5556-4233-B0C2-0558E30A15B2}" sibTransId="{0B33F2B7-5FFB-4173-9BCF-AFAA6FE4BF73}"/>
    <dgm:cxn modelId="{6649B102-8956-466B-AB77-7D7D0756DDFB}" type="presOf" srcId="{73D81900-1EC8-4F1E-A85D-070B9D45738E}" destId="{774CAB1D-3228-4380-9A33-32B91D060031}" srcOrd="0" destOrd="3" presId="urn:microsoft.com/office/officeart/2005/8/layout/hList1"/>
    <dgm:cxn modelId="{9AB91117-E7BA-478A-90EF-FDCD363453F7}" type="presOf" srcId="{3F08BED8-257F-4D6D-815A-56E2E3ABE13A}" destId="{774CAB1D-3228-4380-9A33-32B91D060031}" srcOrd="0" destOrd="1" presId="urn:microsoft.com/office/officeart/2005/8/layout/hList1"/>
    <dgm:cxn modelId="{AC9EA617-AF71-4DA8-9B5B-33759BEC973F}" type="presOf" srcId="{90DC0F9C-C666-4DE9-A703-9BFEA1691A9C}" destId="{90F6FD5E-516E-4FBB-B04F-306D4D7CDA67}" srcOrd="0" destOrd="0" presId="urn:microsoft.com/office/officeart/2005/8/layout/hList1"/>
    <dgm:cxn modelId="{7689421B-CD76-4702-BEBB-12219B623F6B}" srcId="{C1B7F908-D59C-4636-8F05-9996C3F917CF}" destId="{2902E1D6-A3F7-455F-9ABD-6505D9A97117}" srcOrd="5" destOrd="0" parTransId="{C6F0FC8B-84B2-4172-8861-5D44D1CB841E}" sibTransId="{9D0B6388-01E5-4685-86FD-2DD9439C0945}"/>
    <dgm:cxn modelId="{5DF5FE21-B93B-4672-B639-5036F6E10ECD}" srcId="{C1B7F908-D59C-4636-8F05-9996C3F917CF}" destId="{2896E646-3C72-47F8-BE8C-6E47FA2BA63A}" srcOrd="2" destOrd="0" parTransId="{E02F5FBC-5747-46CA-B34D-B471FBC6B505}" sibTransId="{45BCF1AF-B531-45AE-8858-B7851F72606C}"/>
    <dgm:cxn modelId="{8CAC5A2E-9BF3-4900-B027-A47CB90D99AB}" type="presOf" srcId="{53941260-815C-4A5F-A7F8-E664E7994852}" destId="{8D161B9D-73E8-4C42-8D24-ECB381A37993}" srcOrd="0" destOrd="0" presId="urn:microsoft.com/office/officeart/2005/8/layout/hList1"/>
    <dgm:cxn modelId="{2EFC8535-03D9-48AE-B0AC-ED3DDE6E0813}" type="presOf" srcId="{F735F4EC-98A2-443B-8F47-07532AAB2660}" destId="{774CAB1D-3228-4380-9A33-32B91D060031}" srcOrd="0" destOrd="0" presId="urn:microsoft.com/office/officeart/2005/8/layout/hList1"/>
    <dgm:cxn modelId="{DA653D3D-ED28-49E0-8525-BB04670CD798}" type="presOf" srcId="{2902E1D6-A3F7-455F-9ABD-6505D9A97117}" destId="{89DAFC9F-6139-4AFF-A773-67EA69E1BA48}" srcOrd="0" destOrd="5" presId="urn:microsoft.com/office/officeart/2005/8/layout/hList1"/>
    <dgm:cxn modelId="{398FD33E-1471-4DFB-9CF8-5CA25E267019}" srcId="{C1B7F908-D59C-4636-8F05-9996C3F917CF}" destId="{0D843200-66A8-4E58-993B-6DE6B081472B}" srcOrd="0" destOrd="0" parTransId="{A44380E2-369C-412C-A529-2FA6307914E2}" sibTransId="{5CCC48FD-21BA-458E-8398-D17D43549F15}"/>
    <dgm:cxn modelId="{36F00D40-B194-4D20-AC74-63765972916C}" srcId="{90DC0F9C-C666-4DE9-A703-9BFEA1691A9C}" destId="{53941260-815C-4A5F-A7F8-E664E7994852}" srcOrd="0" destOrd="0" parTransId="{FA621CF9-21D6-4134-9C86-3F83866750B4}" sibTransId="{4B59ED65-21A7-440D-AF20-4AEBAA13525C}"/>
    <dgm:cxn modelId="{308AC346-DB86-4905-A085-435236D51B4F}" type="presOf" srcId="{2896E646-3C72-47F8-BE8C-6E47FA2BA63A}" destId="{89DAFC9F-6139-4AFF-A773-67EA69E1BA48}" srcOrd="0" destOrd="2" presId="urn:microsoft.com/office/officeart/2005/8/layout/hList1"/>
    <dgm:cxn modelId="{10811F78-C869-47E6-B37A-6CABB8896209}" type="presOf" srcId="{0D843200-66A8-4E58-993B-6DE6B081472B}" destId="{89DAFC9F-6139-4AFF-A773-67EA69E1BA48}" srcOrd="0" destOrd="0" presId="urn:microsoft.com/office/officeart/2005/8/layout/hList1"/>
    <dgm:cxn modelId="{13193559-F034-47AC-86CB-AEDE1D727E5B}" srcId="{90DC0F9C-C666-4DE9-A703-9BFEA1691A9C}" destId="{C1B7F908-D59C-4636-8F05-9996C3F917CF}" srcOrd="1" destOrd="0" parTransId="{E958845A-795B-47D6-B10E-3596B1026AA9}" sibTransId="{BED84FF3-A50B-4471-A021-15A2368CF87D}"/>
    <dgm:cxn modelId="{30DFBA95-D89B-4F5E-A433-EFB2A760BF5E}" srcId="{53941260-815C-4A5F-A7F8-E664E7994852}" destId="{3F08BED8-257F-4D6D-815A-56E2E3ABE13A}" srcOrd="1" destOrd="0" parTransId="{53735408-16FD-4C91-8AAF-8063FDC77DD0}" sibTransId="{97D5C3E9-A095-4BC2-B850-1A9A46008428}"/>
    <dgm:cxn modelId="{B7D705A0-507D-47FE-BB89-9165CC46D6EA}" srcId="{C1B7F908-D59C-4636-8F05-9996C3F917CF}" destId="{E9B25817-BA44-41B9-8AF0-4280CCF9A02C}" srcOrd="4" destOrd="0" parTransId="{E339D61E-E7F9-4A0B-B61F-818AF9382CA5}" sibTransId="{A8FFBC2C-EE5F-4766-AB25-125FE48B34FA}"/>
    <dgm:cxn modelId="{0FDC54A7-64E8-452B-A6DC-00DB82DEC7E8}" srcId="{C1B7F908-D59C-4636-8F05-9996C3F917CF}" destId="{5341BCEF-CC1B-47DD-8C89-98B7C57042C3}" srcOrd="1" destOrd="0" parTransId="{9728DE95-0234-4D9A-87B4-0BB07BE1707D}" sibTransId="{61229D34-3ACF-4B31-AAD6-5CC91F3BD463}"/>
    <dgm:cxn modelId="{46BF45AA-3E04-4B28-B7B6-02378946DB04}" srcId="{C1B7F908-D59C-4636-8F05-9996C3F917CF}" destId="{3634A10F-2BF4-471D-A228-6B7DEA2B1412}" srcOrd="3" destOrd="0" parTransId="{1042F584-F3A7-493A-BF6B-AA260C051477}" sibTransId="{79B537CE-2090-4772-A19A-8C85CDD9EFE4}"/>
    <dgm:cxn modelId="{764C7AAC-2324-4BA6-A4D8-374E06069EF0}" type="presOf" srcId="{5341BCEF-CC1B-47DD-8C89-98B7C57042C3}" destId="{89DAFC9F-6139-4AFF-A773-67EA69E1BA48}" srcOrd="0" destOrd="1" presId="urn:microsoft.com/office/officeart/2005/8/layout/hList1"/>
    <dgm:cxn modelId="{A389D2B4-18AF-4292-A0F9-7FB4B644A699}" type="presOf" srcId="{E9B25817-BA44-41B9-8AF0-4280CCF9A02C}" destId="{89DAFC9F-6139-4AFF-A773-67EA69E1BA48}" srcOrd="0" destOrd="4" presId="urn:microsoft.com/office/officeart/2005/8/layout/hList1"/>
    <dgm:cxn modelId="{857E90BF-5CB7-460A-93D6-5AF9FB3EB879}" type="presOf" srcId="{C1B7F908-D59C-4636-8F05-9996C3F917CF}" destId="{210E5375-A40D-4A8E-8B0B-36B5BDC3AE06}" srcOrd="0" destOrd="0" presId="urn:microsoft.com/office/officeart/2005/8/layout/hList1"/>
    <dgm:cxn modelId="{0D0FADDD-7392-43CE-AC9F-A5A3D0E143EF}" srcId="{53941260-815C-4A5F-A7F8-E664E7994852}" destId="{73D81900-1EC8-4F1E-A85D-070B9D45738E}" srcOrd="3" destOrd="0" parTransId="{5918985C-3B1F-4E58-9DC2-9C1F7432D1C2}" sibTransId="{1DF44183-825F-4E63-AFFA-6FA3ED7DF14D}"/>
    <dgm:cxn modelId="{29AB60DE-AADD-4D9B-AB40-74FA0F4E8736}" srcId="{53941260-815C-4A5F-A7F8-E664E7994852}" destId="{50F10595-B595-42F4-BAB1-D098CDE44C14}" srcOrd="2" destOrd="0" parTransId="{4E76D17E-39D4-4AE3-A06E-D351DC0843C8}" sibTransId="{64F13A7C-5A9A-478D-81CB-0E6E8624DE98}"/>
    <dgm:cxn modelId="{2E04AFE6-6172-4662-B882-DDC921437802}" type="presOf" srcId="{50F10595-B595-42F4-BAB1-D098CDE44C14}" destId="{774CAB1D-3228-4380-9A33-32B91D060031}" srcOrd="0" destOrd="2" presId="urn:microsoft.com/office/officeart/2005/8/layout/hList1"/>
    <dgm:cxn modelId="{34C3BBF5-7CFA-450C-8EF1-D267E768A1B8}" type="presOf" srcId="{3634A10F-2BF4-471D-A228-6B7DEA2B1412}" destId="{89DAFC9F-6139-4AFF-A773-67EA69E1BA48}" srcOrd="0" destOrd="3" presId="urn:microsoft.com/office/officeart/2005/8/layout/hList1"/>
    <dgm:cxn modelId="{810E6AE9-B558-4C80-9A06-4F7BBE4A8995}" type="presParOf" srcId="{90F6FD5E-516E-4FBB-B04F-306D4D7CDA67}" destId="{37A6B913-4F82-41B9-A5C5-A2F6C691BB43}" srcOrd="0" destOrd="0" presId="urn:microsoft.com/office/officeart/2005/8/layout/hList1"/>
    <dgm:cxn modelId="{2FB3BF47-F68C-469C-9842-BFA638016525}" type="presParOf" srcId="{37A6B913-4F82-41B9-A5C5-A2F6C691BB43}" destId="{8D161B9D-73E8-4C42-8D24-ECB381A37993}" srcOrd="0" destOrd="0" presId="urn:microsoft.com/office/officeart/2005/8/layout/hList1"/>
    <dgm:cxn modelId="{1528E72F-E641-40E6-A498-9AAB98F7BD4C}" type="presParOf" srcId="{37A6B913-4F82-41B9-A5C5-A2F6C691BB43}" destId="{774CAB1D-3228-4380-9A33-32B91D060031}" srcOrd="1" destOrd="0" presId="urn:microsoft.com/office/officeart/2005/8/layout/hList1"/>
    <dgm:cxn modelId="{2A37817D-0422-4EF5-80D6-8D593DF1F2C6}" type="presParOf" srcId="{90F6FD5E-516E-4FBB-B04F-306D4D7CDA67}" destId="{4BFF2C46-4C86-4252-8D2B-5F5DD68EC789}" srcOrd="1" destOrd="0" presId="urn:microsoft.com/office/officeart/2005/8/layout/hList1"/>
    <dgm:cxn modelId="{3AB6C912-9F9A-4696-8CB0-DFBA2140EE64}" type="presParOf" srcId="{90F6FD5E-516E-4FBB-B04F-306D4D7CDA67}" destId="{2667A478-8027-4E38-B075-ADC3F967F665}" srcOrd="2" destOrd="0" presId="urn:microsoft.com/office/officeart/2005/8/layout/hList1"/>
    <dgm:cxn modelId="{271CE1A4-4099-4CB1-9322-88D692EB9667}" type="presParOf" srcId="{2667A478-8027-4E38-B075-ADC3F967F665}" destId="{210E5375-A40D-4A8E-8B0B-36B5BDC3AE06}" srcOrd="0" destOrd="0" presId="urn:microsoft.com/office/officeart/2005/8/layout/hList1"/>
    <dgm:cxn modelId="{2636C405-C26B-426B-9105-7B91A86D44AC}" type="presParOf" srcId="{2667A478-8027-4E38-B075-ADC3F967F665}" destId="{89DAFC9F-6139-4AFF-A773-67EA69E1BA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C656D-EF7F-436C-BEAF-2E7DC777697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DA34506-DF5D-4862-9AC9-EC1BAAA84742}">
      <dgm:prSet phldrT="[Text]" custT="1"/>
      <dgm:spPr/>
      <dgm:t>
        <a:bodyPr/>
        <a:lstStyle/>
        <a:p>
          <a:endParaRPr lang="en-US" sz="2000" b="1" dirty="0">
            <a:solidFill>
              <a:schemeClr val="bg1"/>
            </a:solidFill>
          </a:endParaRPr>
        </a:p>
      </dgm:t>
    </dgm:pt>
    <dgm:pt modelId="{53041B14-0063-4A56-ABFB-D2EB30C787B4}" type="parTrans" cxnId="{9FD699C2-CEE2-4446-9496-5CC1D9D3FDCB}">
      <dgm:prSet/>
      <dgm:spPr/>
      <dgm:t>
        <a:bodyPr/>
        <a:lstStyle/>
        <a:p>
          <a:endParaRPr lang="en-US"/>
        </a:p>
      </dgm:t>
    </dgm:pt>
    <dgm:pt modelId="{54569ADD-DCC5-45EA-9823-1EEFC77134BE}" type="sibTrans" cxnId="{9FD699C2-CEE2-4446-9496-5CC1D9D3FDCB}">
      <dgm:prSet/>
      <dgm:spPr/>
      <dgm:t>
        <a:bodyPr/>
        <a:lstStyle/>
        <a:p>
          <a:endParaRPr lang="en-US"/>
        </a:p>
      </dgm:t>
    </dgm:pt>
    <dgm:pt modelId="{ED2AE098-BB08-4DB1-997C-347BD7053F6B}">
      <dgm:prSet phldrT="[Text]" custT="1"/>
      <dgm:spPr/>
      <dgm:t>
        <a:bodyPr/>
        <a:lstStyle/>
        <a:p>
          <a:r>
            <a:rPr lang="en-US" sz="2000" b="0" dirty="0">
              <a:solidFill>
                <a:schemeClr val="bg1"/>
              </a:solidFill>
            </a:rPr>
            <a:t>Embrace</a:t>
          </a:r>
          <a:r>
            <a:rPr lang="en-US" sz="2900" b="1" dirty="0">
              <a:solidFill>
                <a:schemeClr val="bg1"/>
              </a:solidFill>
            </a:rPr>
            <a:t> </a:t>
          </a:r>
          <a:br>
            <a:rPr lang="en-US" sz="2900" b="1" dirty="0">
              <a:solidFill>
                <a:schemeClr val="bg1"/>
              </a:solidFill>
            </a:rPr>
          </a:br>
          <a:r>
            <a:rPr lang="en-US" sz="2900" b="1" dirty="0">
              <a:solidFill>
                <a:schemeClr val="bg1"/>
              </a:solidFill>
            </a:rPr>
            <a:t>CONFLICT</a:t>
          </a:r>
        </a:p>
      </dgm:t>
    </dgm:pt>
    <dgm:pt modelId="{91A9E2F2-8C5B-4AB9-8B9E-3DDF56E38D76}" type="parTrans" cxnId="{9D23C5B7-3167-4D9E-838F-A78B04F10B6E}">
      <dgm:prSet/>
      <dgm:spPr/>
      <dgm:t>
        <a:bodyPr/>
        <a:lstStyle/>
        <a:p>
          <a:endParaRPr lang="en-US"/>
        </a:p>
      </dgm:t>
    </dgm:pt>
    <dgm:pt modelId="{FEDD8E70-34ED-419E-A491-32EC6779018D}" type="sibTrans" cxnId="{9D23C5B7-3167-4D9E-838F-A78B04F10B6E}">
      <dgm:prSet/>
      <dgm:spPr/>
      <dgm:t>
        <a:bodyPr/>
        <a:lstStyle/>
        <a:p>
          <a:endParaRPr lang="en-US"/>
        </a:p>
      </dgm:t>
    </dgm:pt>
    <dgm:pt modelId="{F1B06A82-7978-455E-9E9F-16D1019E39BA}">
      <dgm:prSet phldrT="[Text]" custT="1"/>
      <dgm:spPr/>
      <dgm:t>
        <a:bodyPr/>
        <a:lstStyle/>
        <a:p>
          <a:r>
            <a:rPr lang="en-US" sz="2000" b="0" dirty="0">
              <a:solidFill>
                <a:schemeClr val="bg1"/>
              </a:solidFill>
            </a:rPr>
            <a:t>Foster</a:t>
          </a:r>
          <a:r>
            <a:rPr lang="en-US" sz="2900" b="1" dirty="0">
              <a:solidFill>
                <a:schemeClr val="bg1"/>
              </a:solidFill>
            </a:rPr>
            <a:t> </a:t>
          </a:r>
          <a:br>
            <a:rPr lang="en-US" sz="2900" b="1" dirty="0">
              <a:solidFill>
                <a:schemeClr val="bg1"/>
              </a:solidFill>
            </a:rPr>
          </a:br>
          <a:r>
            <a:rPr lang="en-US" sz="2900" b="1" dirty="0">
              <a:solidFill>
                <a:schemeClr val="bg1"/>
              </a:solidFill>
            </a:rPr>
            <a:t>TRUST</a:t>
          </a:r>
        </a:p>
      </dgm:t>
    </dgm:pt>
    <dgm:pt modelId="{D26B3592-670E-4C40-8A61-27521D00FEF2}" type="parTrans" cxnId="{0871644A-7EC9-411C-9700-076334B14EEB}">
      <dgm:prSet/>
      <dgm:spPr/>
      <dgm:t>
        <a:bodyPr/>
        <a:lstStyle/>
        <a:p>
          <a:endParaRPr lang="en-US"/>
        </a:p>
      </dgm:t>
    </dgm:pt>
    <dgm:pt modelId="{4C9A9824-2117-47A4-80F2-BC70FA6BA250}" type="sibTrans" cxnId="{0871644A-7EC9-411C-9700-076334B14EEB}">
      <dgm:prSet/>
      <dgm:spPr/>
      <dgm:t>
        <a:bodyPr/>
        <a:lstStyle/>
        <a:p>
          <a:endParaRPr lang="en-US"/>
        </a:p>
      </dgm:t>
    </dgm:pt>
    <dgm:pt modelId="{75965AA2-E132-48F3-BA10-665AEFFEAEE2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Hold each other </a:t>
          </a:r>
          <a:r>
            <a:rPr lang="en-US" sz="2500" b="1" dirty="0">
              <a:solidFill>
                <a:schemeClr val="bg1"/>
              </a:solidFill>
            </a:rPr>
            <a:t>ACCOUNTABLE</a:t>
          </a:r>
        </a:p>
      </dgm:t>
    </dgm:pt>
    <dgm:pt modelId="{5BCF6286-C342-42CE-B30C-6B3492EE2048}" type="parTrans" cxnId="{B92A9CEC-A38D-4B94-818E-539B81AF6859}">
      <dgm:prSet/>
      <dgm:spPr/>
      <dgm:t>
        <a:bodyPr/>
        <a:lstStyle/>
        <a:p>
          <a:endParaRPr lang="en-US"/>
        </a:p>
      </dgm:t>
    </dgm:pt>
    <dgm:pt modelId="{9B169218-2414-4DEF-934C-D21A3F94F178}" type="sibTrans" cxnId="{B92A9CEC-A38D-4B94-818E-539B81AF6859}">
      <dgm:prSet/>
      <dgm:spPr/>
      <dgm:t>
        <a:bodyPr/>
        <a:lstStyle/>
        <a:p>
          <a:endParaRPr lang="en-US"/>
        </a:p>
      </dgm:t>
    </dgm:pt>
    <dgm:pt modelId="{A6926A44-C5A8-4197-9F50-CFF00E4BBB74}">
      <dgm:prSet custT="1"/>
      <dgm:spPr/>
      <dgm:t>
        <a:bodyPr/>
        <a:lstStyle/>
        <a:p>
          <a:r>
            <a:rPr lang="en-US" sz="2000" b="0" dirty="0">
              <a:solidFill>
                <a:schemeClr val="bg1"/>
              </a:solidFill>
            </a:rPr>
            <a:t>Agree on </a:t>
          </a:r>
          <a:r>
            <a:rPr lang="en-US" sz="2900" b="1" dirty="0">
              <a:solidFill>
                <a:schemeClr val="bg1"/>
              </a:solidFill>
            </a:rPr>
            <a:t>COMMITMENTS</a:t>
          </a:r>
        </a:p>
      </dgm:t>
    </dgm:pt>
    <dgm:pt modelId="{3F3AE402-E90F-4E2D-A675-743DDAC1A8B3}" type="parTrans" cxnId="{2A593693-EC3C-4514-9EE7-234CE626E1D8}">
      <dgm:prSet/>
      <dgm:spPr/>
      <dgm:t>
        <a:bodyPr/>
        <a:lstStyle/>
        <a:p>
          <a:endParaRPr lang="en-US"/>
        </a:p>
      </dgm:t>
    </dgm:pt>
    <dgm:pt modelId="{4CEAB4F4-C7D2-4C06-9E42-691D23760B31}" type="sibTrans" cxnId="{2A593693-EC3C-4514-9EE7-234CE626E1D8}">
      <dgm:prSet/>
      <dgm:spPr/>
      <dgm:t>
        <a:bodyPr/>
        <a:lstStyle/>
        <a:p>
          <a:endParaRPr lang="en-US"/>
        </a:p>
      </dgm:t>
    </dgm:pt>
    <dgm:pt modelId="{57D5FD1F-A4DC-4F50-A407-1CA8146949E6}" type="pres">
      <dgm:prSet presAssocID="{322C656D-EF7F-436C-BEAF-2E7DC7776977}" presName="Name0" presStyleCnt="0">
        <dgm:presLayoutVars>
          <dgm:dir/>
          <dgm:animLvl val="lvl"/>
          <dgm:resizeHandles val="exact"/>
        </dgm:presLayoutVars>
      </dgm:prSet>
      <dgm:spPr/>
    </dgm:pt>
    <dgm:pt modelId="{DE99E1AF-55B3-47B9-B249-4992706007B3}" type="pres">
      <dgm:prSet presAssocID="{1DA34506-DF5D-4862-9AC9-EC1BAAA84742}" presName="Name8" presStyleCnt="0"/>
      <dgm:spPr/>
    </dgm:pt>
    <dgm:pt modelId="{7EC3E453-5FCD-431D-997C-A6E6F4AFA035}" type="pres">
      <dgm:prSet presAssocID="{1DA34506-DF5D-4862-9AC9-EC1BAAA84742}" presName="level" presStyleLbl="node1" presStyleIdx="0" presStyleCnt="5" custLinFactNeighborY="0">
        <dgm:presLayoutVars>
          <dgm:chMax val="1"/>
          <dgm:bulletEnabled val="1"/>
        </dgm:presLayoutVars>
      </dgm:prSet>
      <dgm:spPr/>
    </dgm:pt>
    <dgm:pt modelId="{BC9274D2-BA0A-43FD-A500-7A676F3C612E}" type="pres">
      <dgm:prSet presAssocID="{1DA34506-DF5D-4862-9AC9-EC1BAAA847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D44D35-8FAF-47ED-A190-61A5690861E0}" type="pres">
      <dgm:prSet presAssocID="{75965AA2-E132-48F3-BA10-665AEFFEAEE2}" presName="Name8" presStyleCnt="0"/>
      <dgm:spPr/>
    </dgm:pt>
    <dgm:pt modelId="{F7EB6B21-39E7-4B6B-986A-56E8CD8AC6ED}" type="pres">
      <dgm:prSet presAssocID="{75965AA2-E132-48F3-BA10-665AEFFEAEE2}" presName="level" presStyleLbl="node1" presStyleIdx="1" presStyleCnt="5">
        <dgm:presLayoutVars>
          <dgm:chMax val="1"/>
          <dgm:bulletEnabled val="1"/>
        </dgm:presLayoutVars>
      </dgm:prSet>
      <dgm:spPr/>
    </dgm:pt>
    <dgm:pt modelId="{9E28E554-946E-4871-935D-358F08D8770B}" type="pres">
      <dgm:prSet presAssocID="{75965AA2-E132-48F3-BA10-665AEFFEAE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4925F5-D1D1-437E-BEFD-EA92664478EC}" type="pres">
      <dgm:prSet presAssocID="{A6926A44-C5A8-4197-9F50-CFF00E4BBB74}" presName="Name8" presStyleCnt="0"/>
      <dgm:spPr/>
    </dgm:pt>
    <dgm:pt modelId="{7FC8DCC4-2F88-47D7-97F1-EF36B2B9488B}" type="pres">
      <dgm:prSet presAssocID="{A6926A44-C5A8-4197-9F50-CFF00E4BBB74}" presName="level" presStyleLbl="node1" presStyleIdx="2" presStyleCnt="5">
        <dgm:presLayoutVars>
          <dgm:chMax val="1"/>
          <dgm:bulletEnabled val="1"/>
        </dgm:presLayoutVars>
      </dgm:prSet>
      <dgm:spPr/>
    </dgm:pt>
    <dgm:pt modelId="{16894EA0-89CD-4F8B-BDB1-B9C6E8FC7ED1}" type="pres">
      <dgm:prSet presAssocID="{A6926A44-C5A8-4197-9F50-CFF00E4BBB7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A5702EA-8CB7-4171-811B-9254B2966095}" type="pres">
      <dgm:prSet presAssocID="{ED2AE098-BB08-4DB1-997C-347BD7053F6B}" presName="Name8" presStyleCnt="0"/>
      <dgm:spPr/>
    </dgm:pt>
    <dgm:pt modelId="{75E93E06-CBD4-408D-9263-EE686FA8F91F}" type="pres">
      <dgm:prSet presAssocID="{ED2AE098-BB08-4DB1-997C-347BD7053F6B}" presName="level" presStyleLbl="node1" presStyleIdx="3" presStyleCnt="5">
        <dgm:presLayoutVars>
          <dgm:chMax val="1"/>
          <dgm:bulletEnabled val="1"/>
        </dgm:presLayoutVars>
      </dgm:prSet>
      <dgm:spPr/>
    </dgm:pt>
    <dgm:pt modelId="{116A91E8-7767-4CDF-9825-98990D018A2E}" type="pres">
      <dgm:prSet presAssocID="{ED2AE098-BB08-4DB1-997C-347BD7053F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38AAE7-A17F-48BD-9EAA-F94BFAE5B2EB}" type="pres">
      <dgm:prSet presAssocID="{F1B06A82-7978-455E-9E9F-16D1019E39BA}" presName="Name8" presStyleCnt="0"/>
      <dgm:spPr/>
    </dgm:pt>
    <dgm:pt modelId="{201BED1C-7CCC-4D59-B0C1-240416B4BABF}" type="pres">
      <dgm:prSet presAssocID="{F1B06A82-7978-455E-9E9F-16D1019E39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0D1B66E0-37F5-4D59-8343-96B7DEBB03E6}" type="pres">
      <dgm:prSet presAssocID="{F1B06A82-7978-455E-9E9F-16D1019E39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3DCBE36-1035-44E2-898E-E83708EE5104}" type="presOf" srcId="{1DA34506-DF5D-4862-9AC9-EC1BAAA84742}" destId="{7EC3E453-5FCD-431D-997C-A6E6F4AFA035}" srcOrd="0" destOrd="0" presId="urn:microsoft.com/office/officeart/2005/8/layout/pyramid1"/>
    <dgm:cxn modelId="{477F9E38-21EF-4964-B6C7-7FC946A0DD6F}" type="presOf" srcId="{A6926A44-C5A8-4197-9F50-CFF00E4BBB74}" destId="{7FC8DCC4-2F88-47D7-97F1-EF36B2B9488B}" srcOrd="0" destOrd="0" presId="urn:microsoft.com/office/officeart/2005/8/layout/pyramid1"/>
    <dgm:cxn modelId="{D3DAD53A-F901-4287-8D70-4CA12B63BB33}" type="presOf" srcId="{A6926A44-C5A8-4197-9F50-CFF00E4BBB74}" destId="{16894EA0-89CD-4F8B-BDB1-B9C6E8FC7ED1}" srcOrd="1" destOrd="0" presId="urn:microsoft.com/office/officeart/2005/8/layout/pyramid1"/>
    <dgm:cxn modelId="{0871644A-7EC9-411C-9700-076334B14EEB}" srcId="{322C656D-EF7F-436C-BEAF-2E7DC7776977}" destId="{F1B06A82-7978-455E-9E9F-16D1019E39BA}" srcOrd="4" destOrd="0" parTransId="{D26B3592-670E-4C40-8A61-27521D00FEF2}" sibTransId="{4C9A9824-2117-47A4-80F2-BC70FA6BA250}"/>
    <dgm:cxn modelId="{2B226C8E-344C-42F7-AD9A-552617A7FA4B}" type="presOf" srcId="{F1B06A82-7978-455E-9E9F-16D1019E39BA}" destId="{201BED1C-7CCC-4D59-B0C1-240416B4BABF}" srcOrd="0" destOrd="0" presId="urn:microsoft.com/office/officeart/2005/8/layout/pyramid1"/>
    <dgm:cxn modelId="{2A593693-EC3C-4514-9EE7-234CE626E1D8}" srcId="{322C656D-EF7F-436C-BEAF-2E7DC7776977}" destId="{A6926A44-C5A8-4197-9F50-CFF00E4BBB74}" srcOrd="2" destOrd="0" parTransId="{3F3AE402-E90F-4E2D-A675-743DDAC1A8B3}" sibTransId="{4CEAB4F4-C7D2-4C06-9E42-691D23760B31}"/>
    <dgm:cxn modelId="{14F4AAA8-760E-4611-A3E9-8EB3D6D88801}" type="presOf" srcId="{ED2AE098-BB08-4DB1-997C-347BD7053F6B}" destId="{116A91E8-7767-4CDF-9825-98990D018A2E}" srcOrd="1" destOrd="0" presId="urn:microsoft.com/office/officeart/2005/8/layout/pyramid1"/>
    <dgm:cxn modelId="{9D23C5B7-3167-4D9E-838F-A78B04F10B6E}" srcId="{322C656D-EF7F-436C-BEAF-2E7DC7776977}" destId="{ED2AE098-BB08-4DB1-997C-347BD7053F6B}" srcOrd="3" destOrd="0" parTransId="{91A9E2F2-8C5B-4AB9-8B9E-3DDF56E38D76}" sibTransId="{FEDD8E70-34ED-419E-A491-32EC6779018D}"/>
    <dgm:cxn modelId="{9FD699C2-CEE2-4446-9496-5CC1D9D3FDCB}" srcId="{322C656D-EF7F-436C-BEAF-2E7DC7776977}" destId="{1DA34506-DF5D-4862-9AC9-EC1BAAA84742}" srcOrd="0" destOrd="0" parTransId="{53041B14-0063-4A56-ABFB-D2EB30C787B4}" sibTransId="{54569ADD-DCC5-45EA-9823-1EEFC77134BE}"/>
    <dgm:cxn modelId="{5CF8BCD6-F652-4611-9DBE-3E10678159E8}" type="presOf" srcId="{322C656D-EF7F-436C-BEAF-2E7DC7776977}" destId="{57D5FD1F-A4DC-4F50-A407-1CA8146949E6}" srcOrd="0" destOrd="0" presId="urn:microsoft.com/office/officeart/2005/8/layout/pyramid1"/>
    <dgm:cxn modelId="{119910DA-7826-4238-94D9-ED059EB7B027}" type="presOf" srcId="{75965AA2-E132-48F3-BA10-665AEFFEAEE2}" destId="{F7EB6B21-39E7-4B6B-986A-56E8CD8AC6ED}" srcOrd="0" destOrd="0" presId="urn:microsoft.com/office/officeart/2005/8/layout/pyramid1"/>
    <dgm:cxn modelId="{50C535DD-B00E-40C2-94FB-1073BAFC1F8B}" type="presOf" srcId="{F1B06A82-7978-455E-9E9F-16D1019E39BA}" destId="{0D1B66E0-37F5-4D59-8343-96B7DEBB03E6}" srcOrd="1" destOrd="0" presId="urn:microsoft.com/office/officeart/2005/8/layout/pyramid1"/>
    <dgm:cxn modelId="{CFD604EA-ABD3-43DC-808F-046A5CE0EDEC}" type="presOf" srcId="{75965AA2-E132-48F3-BA10-665AEFFEAEE2}" destId="{9E28E554-946E-4871-935D-358F08D8770B}" srcOrd="1" destOrd="0" presId="urn:microsoft.com/office/officeart/2005/8/layout/pyramid1"/>
    <dgm:cxn modelId="{B92A9CEC-A38D-4B94-818E-539B81AF6859}" srcId="{322C656D-EF7F-436C-BEAF-2E7DC7776977}" destId="{75965AA2-E132-48F3-BA10-665AEFFEAEE2}" srcOrd="1" destOrd="0" parTransId="{5BCF6286-C342-42CE-B30C-6B3492EE2048}" sibTransId="{9B169218-2414-4DEF-934C-D21A3F94F178}"/>
    <dgm:cxn modelId="{D5FA06F2-F4A8-4FAA-97EF-44A7ACD54387}" type="presOf" srcId="{ED2AE098-BB08-4DB1-997C-347BD7053F6B}" destId="{75E93E06-CBD4-408D-9263-EE686FA8F91F}" srcOrd="0" destOrd="0" presId="urn:microsoft.com/office/officeart/2005/8/layout/pyramid1"/>
    <dgm:cxn modelId="{F67BC4F7-4E3A-4900-9334-C692636246C4}" type="presOf" srcId="{1DA34506-DF5D-4862-9AC9-EC1BAAA84742}" destId="{BC9274D2-BA0A-43FD-A500-7A676F3C612E}" srcOrd="1" destOrd="0" presId="urn:microsoft.com/office/officeart/2005/8/layout/pyramid1"/>
    <dgm:cxn modelId="{A0A590F6-3B09-4AE5-BD8F-3E32F7667426}" type="presParOf" srcId="{57D5FD1F-A4DC-4F50-A407-1CA8146949E6}" destId="{DE99E1AF-55B3-47B9-B249-4992706007B3}" srcOrd="0" destOrd="0" presId="urn:microsoft.com/office/officeart/2005/8/layout/pyramid1"/>
    <dgm:cxn modelId="{13C6C375-6C42-4ED9-B1E3-E20D4AB9A1ED}" type="presParOf" srcId="{DE99E1AF-55B3-47B9-B249-4992706007B3}" destId="{7EC3E453-5FCD-431D-997C-A6E6F4AFA035}" srcOrd="0" destOrd="0" presId="urn:microsoft.com/office/officeart/2005/8/layout/pyramid1"/>
    <dgm:cxn modelId="{F27F6867-1D52-4612-AEC2-76F37810648A}" type="presParOf" srcId="{DE99E1AF-55B3-47B9-B249-4992706007B3}" destId="{BC9274D2-BA0A-43FD-A500-7A676F3C612E}" srcOrd="1" destOrd="0" presId="urn:microsoft.com/office/officeart/2005/8/layout/pyramid1"/>
    <dgm:cxn modelId="{032F0AC1-72F9-4F42-B3AB-C3904AF59B92}" type="presParOf" srcId="{57D5FD1F-A4DC-4F50-A407-1CA8146949E6}" destId="{FBD44D35-8FAF-47ED-A190-61A5690861E0}" srcOrd="1" destOrd="0" presId="urn:microsoft.com/office/officeart/2005/8/layout/pyramid1"/>
    <dgm:cxn modelId="{F3CA8A25-7885-428A-994B-A75D89B9EA15}" type="presParOf" srcId="{FBD44D35-8FAF-47ED-A190-61A5690861E0}" destId="{F7EB6B21-39E7-4B6B-986A-56E8CD8AC6ED}" srcOrd="0" destOrd="0" presId="urn:microsoft.com/office/officeart/2005/8/layout/pyramid1"/>
    <dgm:cxn modelId="{7AB04EA5-2047-4F1C-B231-295695C991CD}" type="presParOf" srcId="{FBD44D35-8FAF-47ED-A190-61A5690861E0}" destId="{9E28E554-946E-4871-935D-358F08D8770B}" srcOrd="1" destOrd="0" presId="urn:microsoft.com/office/officeart/2005/8/layout/pyramid1"/>
    <dgm:cxn modelId="{61F0BE08-4520-4CFC-9647-479D76FECC5C}" type="presParOf" srcId="{57D5FD1F-A4DC-4F50-A407-1CA8146949E6}" destId="{6B4925F5-D1D1-437E-BEFD-EA92664478EC}" srcOrd="2" destOrd="0" presId="urn:microsoft.com/office/officeart/2005/8/layout/pyramid1"/>
    <dgm:cxn modelId="{8747BFB8-5B4E-41EB-9938-FAFB81E77139}" type="presParOf" srcId="{6B4925F5-D1D1-437E-BEFD-EA92664478EC}" destId="{7FC8DCC4-2F88-47D7-97F1-EF36B2B9488B}" srcOrd="0" destOrd="0" presId="urn:microsoft.com/office/officeart/2005/8/layout/pyramid1"/>
    <dgm:cxn modelId="{2D59A4E8-A4A2-4589-8632-5D844A39851F}" type="presParOf" srcId="{6B4925F5-D1D1-437E-BEFD-EA92664478EC}" destId="{16894EA0-89CD-4F8B-BDB1-B9C6E8FC7ED1}" srcOrd="1" destOrd="0" presId="urn:microsoft.com/office/officeart/2005/8/layout/pyramid1"/>
    <dgm:cxn modelId="{C0005ADA-BEFB-4815-8DC1-C5D04C4D16DA}" type="presParOf" srcId="{57D5FD1F-A4DC-4F50-A407-1CA8146949E6}" destId="{EA5702EA-8CB7-4171-811B-9254B2966095}" srcOrd="3" destOrd="0" presId="urn:microsoft.com/office/officeart/2005/8/layout/pyramid1"/>
    <dgm:cxn modelId="{FBA6488B-B375-4E73-8B51-37A168270948}" type="presParOf" srcId="{EA5702EA-8CB7-4171-811B-9254B2966095}" destId="{75E93E06-CBD4-408D-9263-EE686FA8F91F}" srcOrd="0" destOrd="0" presId="urn:microsoft.com/office/officeart/2005/8/layout/pyramid1"/>
    <dgm:cxn modelId="{CD307198-9E1C-48B2-A792-374FE8B216C9}" type="presParOf" srcId="{EA5702EA-8CB7-4171-811B-9254B2966095}" destId="{116A91E8-7767-4CDF-9825-98990D018A2E}" srcOrd="1" destOrd="0" presId="urn:microsoft.com/office/officeart/2005/8/layout/pyramid1"/>
    <dgm:cxn modelId="{643BCBB1-4792-491F-92B1-CBE6A736F4F8}" type="presParOf" srcId="{57D5FD1F-A4DC-4F50-A407-1CA8146949E6}" destId="{6938AAE7-A17F-48BD-9EAA-F94BFAE5B2EB}" srcOrd="4" destOrd="0" presId="urn:microsoft.com/office/officeart/2005/8/layout/pyramid1"/>
    <dgm:cxn modelId="{0092BD76-4E30-4D7D-AD80-4329DB056C23}" type="presParOf" srcId="{6938AAE7-A17F-48BD-9EAA-F94BFAE5B2EB}" destId="{201BED1C-7CCC-4D59-B0C1-240416B4BABF}" srcOrd="0" destOrd="0" presId="urn:microsoft.com/office/officeart/2005/8/layout/pyramid1"/>
    <dgm:cxn modelId="{C8C7A3AE-828F-4A73-BB88-24B2914D990E}" type="presParOf" srcId="{6938AAE7-A17F-48BD-9EAA-F94BFAE5B2EB}" destId="{0D1B66E0-37F5-4D59-8343-96B7DEBB03E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61B9D-73E8-4C42-8D24-ECB381A37993}">
      <dsp:nvSpPr>
        <dsp:cNvPr id="0" name=""/>
        <dsp:cNvSpPr/>
      </dsp:nvSpPr>
      <dsp:spPr>
        <a:xfrm>
          <a:off x="40" y="49967"/>
          <a:ext cx="3845569" cy="888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Elements needed to </a:t>
          </a:r>
          <a:br>
            <a:rPr lang="en-US" sz="2400" b="1" kern="1200" dirty="0"/>
          </a:br>
          <a:r>
            <a:rPr lang="en-US" sz="2400" b="1" kern="1200" dirty="0"/>
            <a:t>FORM a coalition</a:t>
          </a:r>
        </a:p>
      </dsp:txBody>
      <dsp:txXfrm>
        <a:off x="40" y="49967"/>
        <a:ext cx="3845569" cy="888026"/>
      </dsp:txXfrm>
    </dsp:sp>
    <dsp:sp modelId="{774CAB1D-3228-4380-9A33-32B91D060031}">
      <dsp:nvSpPr>
        <dsp:cNvPr id="0" name=""/>
        <dsp:cNvSpPr/>
      </dsp:nvSpPr>
      <dsp:spPr>
        <a:xfrm>
          <a:off x="40" y="937994"/>
          <a:ext cx="3845569" cy="3050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Clear purpose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Committed members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Mission statement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Shared vision</a:t>
          </a:r>
        </a:p>
      </dsp:txBody>
      <dsp:txXfrm>
        <a:off x="40" y="937994"/>
        <a:ext cx="3845569" cy="3050638"/>
      </dsp:txXfrm>
    </dsp:sp>
    <dsp:sp modelId="{210E5375-A40D-4A8E-8B0B-36B5BDC3AE06}">
      <dsp:nvSpPr>
        <dsp:cNvPr id="0" name=""/>
        <dsp:cNvSpPr/>
      </dsp:nvSpPr>
      <dsp:spPr>
        <a:xfrm>
          <a:off x="4383989" y="49967"/>
          <a:ext cx="3845569" cy="888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Elements needed to MAINTAIN a coalition</a:t>
          </a:r>
        </a:p>
      </dsp:txBody>
      <dsp:txXfrm>
        <a:off x="4383989" y="49967"/>
        <a:ext cx="3845569" cy="888026"/>
      </dsp:txXfrm>
    </dsp:sp>
    <dsp:sp modelId="{89DAFC9F-6139-4AFF-A773-67EA69E1BA48}">
      <dsp:nvSpPr>
        <dsp:cNvPr id="0" name=""/>
        <dsp:cNvSpPr/>
      </dsp:nvSpPr>
      <dsp:spPr>
        <a:xfrm>
          <a:off x="4383989" y="937994"/>
          <a:ext cx="3845569" cy="30506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Clear operational procedures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Room for flexibility in operations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Communication system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Shared leadership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Trust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Wide participation by all members</a:t>
          </a:r>
        </a:p>
      </dsp:txBody>
      <dsp:txXfrm>
        <a:off x="4383989" y="937994"/>
        <a:ext cx="3845569" cy="3050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3E453-5FCD-431D-997C-A6E6F4AFA035}">
      <dsp:nvSpPr>
        <dsp:cNvPr id="0" name=""/>
        <dsp:cNvSpPr/>
      </dsp:nvSpPr>
      <dsp:spPr>
        <a:xfrm>
          <a:off x="3291840" y="0"/>
          <a:ext cx="1645920" cy="883920"/>
        </a:xfrm>
        <a:prstGeom prst="trapezoid">
          <a:avLst>
            <a:gd name="adj" fmla="val 93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</dsp:txBody>
      <dsp:txXfrm>
        <a:off x="3291840" y="0"/>
        <a:ext cx="1645920" cy="883920"/>
      </dsp:txXfrm>
    </dsp:sp>
    <dsp:sp modelId="{F7EB6B21-39E7-4B6B-986A-56E8CD8AC6ED}">
      <dsp:nvSpPr>
        <dsp:cNvPr id="0" name=""/>
        <dsp:cNvSpPr/>
      </dsp:nvSpPr>
      <dsp:spPr>
        <a:xfrm>
          <a:off x="2468880" y="883920"/>
          <a:ext cx="3291840" cy="883920"/>
        </a:xfrm>
        <a:prstGeom prst="trapezoid">
          <a:avLst>
            <a:gd name="adj" fmla="val 93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Hold each other </a:t>
          </a:r>
          <a:r>
            <a:rPr lang="en-US" sz="2500" b="1" kern="1200" dirty="0">
              <a:solidFill>
                <a:schemeClr val="bg1"/>
              </a:solidFill>
            </a:rPr>
            <a:t>ACCOUNTABLE</a:t>
          </a:r>
        </a:p>
      </dsp:txBody>
      <dsp:txXfrm>
        <a:off x="3044951" y="883920"/>
        <a:ext cx="2139696" cy="883920"/>
      </dsp:txXfrm>
    </dsp:sp>
    <dsp:sp modelId="{7FC8DCC4-2F88-47D7-97F1-EF36B2B9488B}">
      <dsp:nvSpPr>
        <dsp:cNvPr id="0" name=""/>
        <dsp:cNvSpPr/>
      </dsp:nvSpPr>
      <dsp:spPr>
        <a:xfrm>
          <a:off x="1645920" y="1767839"/>
          <a:ext cx="4937760" cy="883920"/>
        </a:xfrm>
        <a:prstGeom prst="trapezoid">
          <a:avLst>
            <a:gd name="adj" fmla="val 93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</a:rPr>
            <a:t>Agree on </a:t>
          </a:r>
          <a:r>
            <a:rPr lang="en-US" sz="2900" b="1" kern="1200" dirty="0">
              <a:solidFill>
                <a:schemeClr val="bg1"/>
              </a:solidFill>
            </a:rPr>
            <a:t>COMMITMENTS</a:t>
          </a:r>
        </a:p>
      </dsp:txBody>
      <dsp:txXfrm>
        <a:off x="2510027" y="1767839"/>
        <a:ext cx="3209544" cy="883920"/>
      </dsp:txXfrm>
    </dsp:sp>
    <dsp:sp modelId="{75E93E06-CBD4-408D-9263-EE686FA8F91F}">
      <dsp:nvSpPr>
        <dsp:cNvPr id="0" name=""/>
        <dsp:cNvSpPr/>
      </dsp:nvSpPr>
      <dsp:spPr>
        <a:xfrm>
          <a:off x="822960" y="2651760"/>
          <a:ext cx="6583680" cy="883920"/>
        </a:xfrm>
        <a:prstGeom prst="trapezoid">
          <a:avLst>
            <a:gd name="adj" fmla="val 93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</a:rPr>
            <a:t>Embrace</a:t>
          </a:r>
          <a:r>
            <a:rPr lang="en-US" sz="2900" b="1" kern="1200" dirty="0">
              <a:solidFill>
                <a:schemeClr val="bg1"/>
              </a:solidFill>
            </a:rPr>
            <a:t> </a:t>
          </a:r>
          <a:br>
            <a:rPr lang="en-US" sz="2900" b="1" kern="1200" dirty="0">
              <a:solidFill>
                <a:schemeClr val="bg1"/>
              </a:solidFill>
            </a:rPr>
          </a:br>
          <a:r>
            <a:rPr lang="en-US" sz="2900" b="1" kern="1200" dirty="0">
              <a:solidFill>
                <a:schemeClr val="bg1"/>
              </a:solidFill>
            </a:rPr>
            <a:t>CONFLICT</a:t>
          </a:r>
        </a:p>
      </dsp:txBody>
      <dsp:txXfrm>
        <a:off x="1975103" y="2651760"/>
        <a:ext cx="4279392" cy="883920"/>
      </dsp:txXfrm>
    </dsp:sp>
    <dsp:sp modelId="{201BED1C-7CCC-4D59-B0C1-240416B4BABF}">
      <dsp:nvSpPr>
        <dsp:cNvPr id="0" name=""/>
        <dsp:cNvSpPr/>
      </dsp:nvSpPr>
      <dsp:spPr>
        <a:xfrm>
          <a:off x="0" y="3535680"/>
          <a:ext cx="8229600" cy="883920"/>
        </a:xfrm>
        <a:prstGeom prst="trapezoid">
          <a:avLst>
            <a:gd name="adj" fmla="val 93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1"/>
              </a:solidFill>
            </a:rPr>
            <a:t>Foster</a:t>
          </a:r>
          <a:r>
            <a:rPr lang="en-US" sz="2900" b="1" kern="1200" dirty="0">
              <a:solidFill>
                <a:schemeClr val="bg1"/>
              </a:solidFill>
            </a:rPr>
            <a:t> </a:t>
          </a:r>
          <a:br>
            <a:rPr lang="en-US" sz="2900" b="1" kern="1200" dirty="0">
              <a:solidFill>
                <a:schemeClr val="bg1"/>
              </a:solidFill>
            </a:rPr>
          </a:br>
          <a:r>
            <a:rPr lang="en-US" sz="2900" b="1" kern="1200" dirty="0">
              <a:solidFill>
                <a:schemeClr val="bg1"/>
              </a:solidFill>
            </a:rPr>
            <a:t>TRUST</a:t>
          </a:r>
        </a:p>
      </dsp:txBody>
      <dsp:txXfrm>
        <a:off x="1440179" y="3535680"/>
        <a:ext cx="5349240" cy="88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B96665-7C16-4A63-B687-C7D4688B5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14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EF7EE-93ED-494A-94D9-055A1557CF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38C06-D8B8-4388-9733-2D3FA4F451E6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7ED65-7497-40BD-8A92-E94C570E62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8. Engaging in Partnerships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C93DB-A103-4A18-96E6-594C2A1FF6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FD7A4-16A6-44EF-983C-9CD4EB8AF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1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5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E8FBB-5548-4253-892A-E1B15BE3DD8D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8. Engaging in Partnerships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524B8-2543-4B65-BB2E-AE0861D7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8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8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2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2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24B8-2543-4B65-BB2E-AE0861D77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8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3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6397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00196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7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41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5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0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5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87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8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2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76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77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2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01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36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31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0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19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3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9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4026" r="7752" b="17613"/>
          <a:stretch/>
        </p:blipFill>
        <p:spPr bwMode="auto">
          <a:xfrm>
            <a:off x="331947" y="5871882"/>
            <a:ext cx="1765299" cy="56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PC logo_color no background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36257" y="793530"/>
            <a:ext cx="899595" cy="70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5"/>
          <a:stretch/>
        </p:blipFill>
        <p:spPr>
          <a:xfrm>
            <a:off x="2709306" y="5732362"/>
            <a:ext cx="1066800" cy="68658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rti_logo_text_1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76" y="5865275"/>
            <a:ext cx="133794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hi logo no background.psd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2" y="5898929"/>
            <a:ext cx="1118870" cy="476985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6" y="5880833"/>
            <a:ext cx="742950" cy="535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3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Engage in Partnerships</a:t>
            </a:r>
          </a:p>
        </p:txBody>
      </p:sp>
    </p:spTree>
    <p:extLst>
      <p:ext uri="{BB962C8B-B14F-4D97-AF65-F5344CB8AC3E}">
        <p14:creationId xmlns:p14="http://schemas.microsoft.com/office/powerpoint/2010/main" val="329291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and Maintaining Coalitions</a:t>
            </a:r>
          </a:p>
        </p:txBody>
      </p:sp>
      <p:graphicFrame>
        <p:nvGraphicFramePr>
          <p:cNvPr id="9" name="Content Placeholder 8" descr="Two side by side tables, one stating &quot;elements needed to FORM a coalition&quot; and the second stating &quot;Elements needed to MAINTAIN a coalition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862299"/>
              </p:ext>
            </p:extLst>
          </p:nvPr>
        </p:nvGraphicFramePr>
        <p:xfrm>
          <a:off x="457200" y="19050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6096000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Adapted from: Networking for Policy Change: An Advocacy Training Manual, 1999.</a:t>
            </a:r>
          </a:p>
        </p:txBody>
      </p:sp>
    </p:spTree>
    <p:extLst>
      <p:ext uri="{BB962C8B-B14F-4D97-AF65-F5344CB8AC3E}">
        <p14:creationId xmlns:p14="http://schemas.microsoft.com/office/powerpoint/2010/main" val="273189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Makes Coalitions Highly Effective?</a:t>
            </a:r>
            <a:endParaRPr lang="en-US" dirty="0"/>
          </a:p>
        </p:txBody>
      </p:sp>
      <p:sp>
        <p:nvSpPr>
          <p:cNvPr id="14338" name="Rectangle 2"/>
          <p:cNvSpPr>
            <a:spLocks noGrp="1"/>
          </p:cNvSpPr>
          <p:nvPr>
            <p:ph idx="1"/>
          </p:nvPr>
        </p:nvSpPr>
        <p:spPr>
          <a:xfrm>
            <a:off x="457200" y="1828800"/>
            <a:ext cx="4114800" cy="4495800"/>
          </a:xfrm>
        </p:spPr>
        <p:txBody>
          <a:bodyPr/>
          <a:lstStyle/>
          <a:p>
            <a:r>
              <a:rPr lang="en-US" altLang="en-US" dirty="0"/>
              <a:t>Trust</a:t>
            </a:r>
          </a:p>
          <a:p>
            <a:r>
              <a:rPr lang="en-US" altLang="en-US" dirty="0"/>
              <a:t>Productive conflict</a:t>
            </a:r>
          </a:p>
          <a:p>
            <a:r>
              <a:rPr lang="en-US" altLang="en-US" dirty="0"/>
              <a:t>Accountability/</a:t>
            </a:r>
            <a:br>
              <a:rPr lang="en-US" altLang="en-US" dirty="0"/>
            </a:br>
            <a:r>
              <a:rPr lang="en-US" altLang="en-US" dirty="0"/>
              <a:t>commitment</a:t>
            </a:r>
          </a:p>
          <a:p>
            <a:r>
              <a:rPr lang="en-US" altLang="en-US" dirty="0"/>
              <a:t>Clear/shared goals/purpose </a:t>
            </a:r>
          </a:p>
          <a:p>
            <a:r>
              <a:rPr lang="en-US" altLang="en-US" dirty="0"/>
              <a:t>Respect/clear roles/participation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800600" y="1828800"/>
            <a:ext cx="43434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600"/>
              </a:lnSpc>
              <a:spcBef>
                <a:spcPts val="1200"/>
              </a:spcBef>
              <a:buSzPct val="75000"/>
              <a:buFontTx/>
              <a:buChar char="•"/>
            </a:pPr>
            <a:r>
              <a:rPr lang="en-US" altLang="en-US" dirty="0"/>
              <a:t>Listening/open communication </a:t>
            </a:r>
          </a:p>
          <a:p>
            <a:pPr>
              <a:lnSpc>
                <a:spcPts val="3600"/>
              </a:lnSpc>
              <a:spcBef>
                <a:spcPts val="1200"/>
              </a:spcBef>
              <a:buSzPct val="75000"/>
              <a:buFontTx/>
              <a:buChar char="•"/>
            </a:pPr>
            <a:r>
              <a:rPr lang="en-US" altLang="en-US" dirty="0"/>
              <a:t>Flexible/consensus decisions</a:t>
            </a:r>
          </a:p>
          <a:p>
            <a:pPr>
              <a:lnSpc>
                <a:spcPts val="3600"/>
              </a:lnSpc>
              <a:spcBef>
                <a:spcPts val="1200"/>
              </a:spcBef>
              <a:buSzPct val="75000"/>
              <a:buFontTx/>
              <a:buChar char="•"/>
            </a:pPr>
            <a:r>
              <a:rPr lang="en-US" dirty="0"/>
              <a:t>Relationship with the public</a:t>
            </a:r>
          </a:p>
          <a:p>
            <a:pPr>
              <a:lnSpc>
                <a:spcPts val="3600"/>
              </a:lnSpc>
              <a:spcBef>
                <a:spcPts val="1200"/>
              </a:spcBef>
              <a:buSzPct val="75000"/>
              <a:buFontTx/>
              <a:buChar char="•"/>
            </a:pPr>
            <a:r>
              <a:rPr lang="en-US" altLang="en-US" dirty="0"/>
              <a:t>Self-assessment/ awareness</a:t>
            </a:r>
            <a:r>
              <a:rPr lang="en-US" alt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Lencioni’s Five Team Functions</a:t>
            </a:r>
          </a:p>
        </p:txBody>
      </p:sp>
      <p:graphicFrame>
        <p:nvGraphicFramePr>
          <p:cNvPr id="7" name="Content Placeholder 6" descr="Triangle split into 5 sections, starting from the top: Attend to results, hold each other accountable, agree on commitments embrace conflict, foster trust." title="Imag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80610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440" y="6173688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Lencioni, The Five Dysfunctions of a Team; 2002.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8120" y="1968222"/>
            <a:ext cx="1143000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chemeClr val="bg1"/>
                </a:solidFill>
              </a:rPr>
              <a:t>Attend to </a:t>
            </a:r>
            <a:br>
              <a:rPr lang="en-US" sz="2900" dirty="0"/>
            </a:br>
            <a:r>
              <a:rPr lang="en-US" sz="2000" b="1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1506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Activity—Selecting Advocacy Partners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Identify three to four potential partners for your objective (use the power maps and audience analysis tools).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Transfer the partner names </a:t>
            </a:r>
            <a:br>
              <a:rPr lang="en-US" sz="2400" dirty="0"/>
            </a:br>
            <a:r>
              <a:rPr lang="en-US" sz="2400" dirty="0"/>
              <a:t>to the worksheets.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For each potential partner, </a:t>
            </a:r>
            <a:br>
              <a:rPr lang="en-US" sz="2400" dirty="0"/>
            </a:br>
            <a:r>
              <a:rPr lang="en-US" sz="2400" dirty="0"/>
              <a:t>discuss and record the answers </a:t>
            </a:r>
            <a:br>
              <a:rPr lang="en-US" sz="2400" dirty="0"/>
            </a:br>
            <a:r>
              <a:rPr lang="en-US" sz="2400" dirty="0"/>
              <a:t>to each item mentioned in the </a:t>
            </a:r>
            <a:br>
              <a:rPr lang="en-US" sz="2400" dirty="0"/>
            </a:br>
            <a:r>
              <a:rPr lang="en-US" sz="2400" dirty="0"/>
              <a:t>first column (30 minutes).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Present one partner and one reason to partner </a:t>
            </a:r>
            <a:br>
              <a:rPr lang="en-US" sz="2400" dirty="0"/>
            </a:br>
            <a:r>
              <a:rPr lang="en-US" sz="2400" dirty="0"/>
              <a:t>large group (presentations 2–3 minutes/group).</a:t>
            </a:r>
          </a:p>
        </p:txBody>
      </p:sp>
      <p:pic>
        <p:nvPicPr>
          <p:cNvPr id="8" name="Picture 7" descr="Image of selecting advocacy partners worksheet handout">
            <a:extLst>
              <a:ext uri="{FF2B5EF4-FFF2-40B4-BE49-F238E27FC236}">
                <a16:creationId xmlns:a16="http://schemas.microsoft.com/office/drawing/2014/main" id="{BBA94BCB-FFBB-45A6-A8B5-CBB3A56A0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2" t="10000" r="6212" b="8889"/>
          <a:stretch/>
        </p:blipFill>
        <p:spPr>
          <a:xfrm rot="162993">
            <a:off x="5431777" y="2683962"/>
            <a:ext cx="3357480" cy="24266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693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639763"/>
          </a:xfrm>
        </p:spPr>
        <p:txBody>
          <a:bodyPr/>
          <a:lstStyle/>
          <a:p>
            <a:r>
              <a:rPr lang="en-US" dirty="0"/>
              <a:t>Learning Objectives—Session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90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/>
              <a:t>Explain reasons to engage in partnerships for policy advocacy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Name different types of partnerships and define their advantages and disadvantages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Describe characteristics of effective coalitions</a:t>
            </a:r>
          </a:p>
        </p:txBody>
      </p:sp>
    </p:spTree>
    <p:extLst>
      <p:ext uri="{BB962C8B-B14F-4D97-AF65-F5344CB8AC3E}">
        <p14:creationId xmlns:p14="http://schemas.microsoft.com/office/powerpoint/2010/main" val="22195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634811-1AF0-4E96-8228-407D83A6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84" y="1119330"/>
            <a:ext cx="8117516" cy="5334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Step 4: Engage in Partnerships</a:t>
            </a:r>
          </a:p>
        </p:txBody>
      </p:sp>
      <p:grpSp>
        <p:nvGrpSpPr>
          <p:cNvPr id="18" name="Group 17" descr="Graphic stating: Step 4: Engage in Partnerships"/>
          <p:cNvGrpSpPr/>
          <p:nvPr/>
        </p:nvGrpSpPr>
        <p:grpSpPr>
          <a:xfrm>
            <a:off x="431826" y="990600"/>
            <a:ext cx="8229600" cy="822960"/>
            <a:chOff x="431826" y="990600"/>
            <a:chExt cx="8229600" cy="822960"/>
          </a:xfrm>
        </p:grpSpPr>
        <p:sp>
          <p:nvSpPr>
            <p:cNvPr id="14" name="Rounded Rectangle 13"/>
            <p:cNvSpPr/>
            <p:nvPr/>
          </p:nvSpPr>
          <p:spPr>
            <a:xfrm>
              <a:off x="431826" y="990600"/>
              <a:ext cx="8229600" cy="822960"/>
            </a:xfrm>
            <a:prstGeom prst="roundRect">
              <a:avLst/>
            </a:prstGeom>
            <a:solidFill>
              <a:srgbClr val="F8CA1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457200" y="990602"/>
              <a:ext cx="7467600" cy="79085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solidFill>
                    <a:prstClr val="white"/>
                  </a:solidFill>
                </a:rPr>
                <a:t> Step 4: </a:t>
              </a:r>
              <a:r>
                <a:rPr lang="en-US" sz="3200" dirty="0"/>
                <a:t>Engage in Partnerships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057400"/>
            <a:ext cx="82296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Partnerships can be more effective than solo advocacy (more skills, resources, connections)</a:t>
            </a:r>
          </a:p>
          <a:p>
            <a:pPr lvl="1">
              <a:spcBef>
                <a:spcPts val="1800"/>
              </a:spcBef>
            </a:pPr>
            <a:r>
              <a:rPr lang="en-US" sz="2200" dirty="0"/>
              <a:t>Allies: who we advocate with; people/organizations that help us to achieve our objectives and goal</a:t>
            </a:r>
          </a:p>
          <a:p>
            <a:pPr lvl="1">
              <a:spcBef>
                <a:spcPts val="1800"/>
              </a:spcBef>
            </a:pPr>
            <a:r>
              <a:rPr lang="en-US" sz="2200" dirty="0"/>
              <a:t>Networks/alliances/coalitions: groups of organizations and individuals working together to achieve changes in policy, law, or programs for a particular issue</a:t>
            </a:r>
          </a:p>
          <a:p>
            <a:pPr lvl="1">
              <a:spcBef>
                <a:spcPts val="1800"/>
              </a:spcBef>
            </a:pPr>
            <a:r>
              <a:rPr lang="en-US" sz="2200" dirty="0"/>
              <a:t>Different types of partnerships: informal/formal, personal/professional, temporary/ongoing</a:t>
            </a:r>
          </a:p>
        </p:txBody>
      </p:sp>
    </p:spTree>
    <p:extLst>
      <p:ext uri="{BB962C8B-B14F-4D97-AF65-F5344CB8AC3E}">
        <p14:creationId xmlns:p14="http://schemas.microsoft.com/office/powerpoint/2010/main" val="69523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Reasons to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en-US" sz="2400" dirty="0"/>
              <a:t>Results in more organizations actively working on the issue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en-US" sz="2400" dirty="0"/>
              <a:t>Brings together new constituents demonstrating wide-scale and diverse support for the issue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en-US" sz="2400" dirty="0"/>
              <a:t>Improves ability to reach and persuade a wider set of policymakers and influencers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en-US" sz="2400" dirty="0"/>
              <a:t>Helps to mitigate the influence of the opposition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en-US" sz="2400" dirty="0"/>
              <a:t>Yields additional expertise, skills, and resources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en-US" sz="2400" dirty="0"/>
              <a:t>Helps fill an organization’s advocacy gaps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en-US" sz="2400" dirty="0"/>
              <a:t>Provides an element of protection or “safety in numbers”</a:t>
            </a:r>
          </a:p>
          <a:p>
            <a:pPr>
              <a:lnSpc>
                <a:spcPts val="2800"/>
              </a:lnSpc>
              <a:spcBef>
                <a:spcPts val="1000"/>
              </a:spcBef>
            </a:pPr>
            <a:r>
              <a:rPr lang="en-US" sz="2400" dirty="0"/>
              <a:t>Can bring other benefits to the participating partners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230034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Adapted from: Stronger Health Advocates, Greater Health Impacts. PATH; 2013.</a:t>
            </a:r>
          </a:p>
        </p:txBody>
      </p:sp>
    </p:spTree>
    <p:extLst>
      <p:ext uri="{BB962C8B-B14F-4D97-AF65-F5344CB8AC3E}">
        <p14:creationId xmlns:p14="http://schemas.microsoft.com/office/powerpoint/2010/main" val="14098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Partnerships…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 resources to the advocacy effort</a:t>
            </a:r>
          </a:p>
          <a:p>
            <a:r>
              <a:rPr lang="en-US" dirty="0"/>
              <a:t>Are generally easy to work with</a:t>
            </a:r>
          </a:p>
          <a:p>
            <a:r>
              <a:rPr lang="en-US" dirty="0"/>
              <a:t>Align with your advocacy goal</a:t>
            </a:r>
          </a:p>
          <a:p>
            <a:r>
              <a:rPr lang="en-US" dirty="0"/>
              <a:t>Bring few risks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230034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Adapted from: Stronger Health Advocates, Greater Health Impacts (PATH), 2013.</a:t>
            </a:r>
          </a:p>
        </p:txBody>
      </p:sp>
    </p:spTree>
    <p:extLst>
      <p:ext uri="{BB962C8B-B14F-4D97-AF65-F5344CB8AC3E}">
        <p14:creationId xmlns:p14="http://schemas.microsoft.com/office/powerpoint/2010/main" val="305942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to Coalitions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39900"/>
            <a:ext cx="8382000" cy="3746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Enlarge base of support significantly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Make the issue seem more legitimate when there is a mass of interest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Give partners courage (strength in numbers)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Foster a holistic, integrated viewpoint on </a:t>
            </a:r>
            <a:br>
              <a:rPr lang="en-US" dirty="0"/>
            </a:br>
            <a:r>
              <a:rPr lang="en-US" dirty="0"/>
              <a:t>the 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152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Adapted from: Advocacy in Action; a Toolkit to support NGOs and CBOs Responding to HIV/AIDS and Networking for Policy Change: An Advocacy Training Manual, POLICY Project, Futures Group. </a:t>
            </a:r>
          </a:p>
        </p:txBody>
      </p:sp>
    </p:spTree>
    <p:extLst>
      <p:ext uri="{BB962C8B-B14F-4D97-AF65-F5344CB8AC3E}">
        <p14:creationId xmlns:p14="http://schemas.microsoft.com/office/powerpoint/2010/main" val="42008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to Coalitions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739900"/>
            <a:ext cx="8686800" cy="46609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Harder to reach consensus</a:t>
            </a:r>
          </a:p>
          <a:p>
            <a:pPr>
              <a:spcBef>
                <a:spcPts val="600"/>
              </a:spcBef>
            </a:pPr>
            <a:r>
              <a:rPr lang="en-US" dirty="0"/>
              <a:t>Working to achieve consensus could cause delays </a:t>
            </a:r>
          </a:p>
          <a:p>
            <a:pPr>
              <a:spcBef>
                <a:spcPts val="600"/>
              </a:spcBef>
            </a:pPr>
            <a:r>
              <a:rPr lang="en-US" dirty="0"/>
              <a:t>Trying to satisfy all members may dilute the advocacy impact</a:t>
            </a:r>
          </a:p>
          <a:p>
            <a:pPr>
              <a:spcBef>
                <a:spcPts val="600"/>
              </a:spcBef>
            </a:pPr>
            <a:r>
              <a:rPr lang="en-US" dirty="0"/>
              <a:t>You may not always get credit for your hard work—while others may get credited for no work</a:t>
            </a:r>
          </a:p>
          <a:p>
            <a:pPr>
              <a:spcBef>
                <a:spcPts val="600"/>
              </a:spcBef>
            </a:pPr>
            <a:r>
              <a:rPr lang="en-US" dirty="0"/>
              <a:t>Power not always equally distributed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152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Adapted from: Advocacy in Action: A Toolkit to Support NGOs and CBOs Responding to HIV/AIDS and Networking for Policy Change: An Advocacy Training Manual. POLICY Project, Futures Group; 2003. </a:t>
            </a:r>
          </a:p>
        </p:txBody>
      </p:sp>
    </p:spTree>
    <p:extLst>
      <p:ext uri="{BB962C8B-B14F-4D97-AF65-F5344CB8AC3E}">
        <p14:creationId xmlns:p14="http://schemas.microsoft.com/office/powerpoint/2010/main" val="9665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and data sharing</a:t>
            </a:r>
          </a:p>
          <a:p>
            <a:r>
              <a:rPr lang="en-US" dirty="0"/>
              <a:t>Developing common messages </a:t>
            </a:r>
          </a:p>
          <a:p>
            <a:r>
              <a:rPr lang="en-US" dirty="0"/>
              <a:t>Mutual consultation</a:t>
            </a:r>
          </a:p>
          <a:p>
            <a:r>
              <a:rPr lang="en-US" dirty="0"/>
              <a:t>Joint planning and strategizing </a:t>
            </a:r>
          </a:p>
          <a:p>
            <a:r>
              <a:rPr lang="en-US" dirty="0"/>
              <a:t>Coalitions and alliances </a:t>
            </a:r>
          </a:p>
          <a:p>
            <a:r>
              <a:rPr lang="en-US" dirty="0"/>
              <a:t>Funding</a:t>
            </a:r>
          </a:p>
        </p:txBody>
      </p:sp>
      <p:sp>
        <p:nvSpPr>
          <p:cNvPr id="4" name="Arrow: Down 3" descr="Down arrow going from less formal to more formal" title="Image"/>
          <p:cNvSpPr/>
          <p:nvPr/>
        </p:nvSpPr>
        <p:spPr>
          <a:xfrm>
            <a:off x="6598920" y="1630680"/>
            <a:ext cx="815340" cy="37143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08570" y="1479085"/>
            <a:ext cx="1356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1"/>
                </a:solidFill>
              </a:rPr>
              <a:t>Less Formal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3820" y="4547605"/>
            <a:ext cx="1356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accent1"/>
                </a:solidFill>
              </a:rPr>
              <a:t>More Formal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6230034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Adapted from: Stronger Health Advocates, Greater Health Impacts (PATH), 2013.</a:t>
            </a:r>
          </a:p>
        </p:txBody>
      </p:sp>
    </p:spTree>
    <p:extLst>
      <p:ext uri="{BB962C8B-B14F-4D97-AF65-F5344CB8AC3E}">
        <p14:creationId xmlns:p14="http://schemas.microsoft.com/office/powerpoint/2010/main" val="11557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Partners—Questions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dirty="0"/>
              <a:t>Which other organizations, groups, and individuals are concerned or already acting on the same policy issue?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dirty="0"/>
              <a:t>Do coalitions exist or do they need to be established?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dirty="0"/>
              <a:t>What has contributed to the success or failure of other alliances or coalitions?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dirty="0"/>
              <a:t>How are these organizations or coalitions perceived by decision-makers? Or the general public?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dirty="0"/>
              <a:t>How can you contribute to the efforts of other organizations?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dirty="0"/>
              <a:t>What role do these organizations want you to play and what contribution do they expect from you?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dirty="0"/>
              <a:t>Do other organizations see you as adding value to their efforts?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Refer to your power maps!</a:t>
            </a:r>
          </a:p>
        </p:txBody>
      </p:sp>
    </p:spTree>
    <p:extLst>
      <p:ext uri="{BB962C8B-B14F-4D97-AF65-F5344CB8AC3E}">
        <p14:creationId xmlns:p14="http://schemas.microsoft.com/office/powerpoint/2010/main" val="41768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Activity—Pair Share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3001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Turn to your neighbor.</a:t>
            </a:r>
          </a:p>
          <a:p>
            <a:pPr>
              <a:spcBef>
                <a:spcPts val="1800"/>
              </a:spcBef>
            </a:pPr>
            <a:r>
              <a:rPr lang="en-US" dirty="0"/>
              <a:t>Take 5 minutes to share ideas about how to reach out to new partners.</a:t>
            </a:r>
          </a:p>
          <a:p>
            <a:pPr>
              <a:spcBef>
                <a:spcPts val="1800"/>
              </a:spcBef>
            </a:pPr>
            <a:r>
              <a:rPr lang="en-US" dirty="0"/>
              <a:t>Report ideas to large group (several volunteers).</a:t>
            </a:r>
          </a:p>
        </p:txBody>
      </p:sp>
    </p:spTree>
    <p:extLst>
      <p:ext uri="{BB962C8B-B14F-4D97-AF65-F5344CB8AC3E}">
        <p14:creationId xmlns:p14="http://schemas.microsoft.com/office/powerpoint/2010/main" val="112768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8131</TotalTime>
  <Words>745</Words>
  <Application>Microsoft Office PowerPoint</Application>
  <PresentationFormat>On-screen Show (4:3)</PresentationFormat>
  <Paragraphs>110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2_Office Theme</vt:lpstr>
      <vt:lpstr>1_Office Theme</vt:lpstr>
      <vt:lpstr>Engage in Partnerships</vt:lpstr>
      <vt:lpstr>Step 4: Engage in Partnerships</vt:lpstr>
      <vt:lpstr>Strategic Reasons to Partner</vt:lpstr>
      <vt:lpstr>Effective Partnerships…</vt:lpstr>
      <vt:lpstr>Advantages to Coalitions</vt:lpstr>
      <vt:lpstr>Disadvantages to Coalitions</vt:lpstr>
      <vt:lpstr>Types of Collaboration</vt:lpstr>
      <vt:lpstr>Identifying Partners—Questions to Ask</vt:lpstr>
      <vt:lpstr>Activity—Pair Share</vt:lpstr>
      <vt:lpstr>Forming and Maintaining Coalitions</vt:lpstr>
      <vt:lpstr>What Makes Coalitions Highly Effective?</vt:lpstr>
      <vt:lpstr>Lencioni’s Five Team Functions</vt:lpstr>
      <vt:lpstr>Activity—Selecting Advocacy Partners</vt:lpstr>
      <vt:lpstr>Learning Objectives—Session 8</vt:lpstr>
    </vt:vector>
  </TitlesOfParts>
  <Company>FHI 360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8 of the Developing Policy Advocacy Strategies Workshop</dc:title>
  <dc:subject>Session 8 of a training on developing policy advocacy strategies covering reasons to engage in partnerships, different types of partnerships and characteristics of effective coalitions</dc:subject>
  <dc:creator>amehrotra@fhi360.org;TZan@fhi360.org</dc:creator>
  <cp:keywords>Policy Advocacy, Training, Partnerships, Coalitions</cp:keywords>
  <cp:lastModifiedBy>Amita Mehrotra</cp:lastModifiedBy>
  <cp:revision>179</cp:revision>
  <dcterms:created xsi:type="dcterms:W3CDTF">2013-02-19T19:25:05Z</dcterms:created>
  <dcterms:modified xsi:type="dcterms:W3CDTF">2019-02-06T21:40:42Z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arkAsFinal">
    <vt:bool>true</vt:bool>
  </property>
</Properties>
</file>